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25423977" cy="17209008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92" name="Rounded Rectangle 91"/>
          <p:cNvSpPr/>
          <p:nvPr/>
        </p:nvSpPr>
        <p:spPr>
          <a:xfrm>
            <a:off x="1828800" y="914400"/>
            <a:ext cx="25870204" cy="1538020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</a:p>
        </p:txBody>
      </p:sp>
      <p:sp>
        <p:nvSpPr>
          <p:cNvPr id="182" name="Rounded Rectangle 181"/>
          <p:cNvSpPr/>
          <p:nvPr/>
        </p:nvSpPr>
        <p:spPr>
          <a:xfrm>
            <a:off x="2971800" y="13274344"/>
            <a:ext cx="21430792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10.0.3.24/29</a:t>
            </a:r>
          </a:p>
        </p:txBody>
      </p:sp>
      <p:sp>
        <p:nvSpPr>
          <p:cNvPr id="177" name="Rounded Rectangle 176"/>
          <p:cNvSpPr/>
          <p:nvPr/>
        </p:nvSpPr>
        <p:spPr>
          <a:xfrm>
            <a:off x="24735434" y="11518696"/>
            <a:ext cx="1296619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10.0.2.40/29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24263603" y="11290096"/>
            <a:ext cx="555955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10.0.2.32/29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16315639" y="11061496"/>
            <a:ext cx="365577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10.0.1.40/29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15843808" y="10832896"/>
            <a:ext cx="555955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10.0.1.32/29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3093415" y="10604296"/>
            <a:ext cx="1768449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10.0.0.56/29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18202960" y="88486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10.0.1.72/29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7731130" y="86200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10.0.1.64/29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7259299" y="83914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10.0.1.56/29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6787469" y="81628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10.0.1.48/29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3076041" y="7934248"/>
            <a:ext cx="3667658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10.0.0.64/29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24735434" y="7705648"/>
            <a:ext cx="610819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10.0.2.24/29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24735434" y="7477048"/>
            <a:ext cx="1768449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10.0.2.16/29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25679095" y="7248448"/>
            <a:ext cx="52120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10.0.2.8/29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24263603" y="7019848"/>
            <a:ext cx="52120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10.0.2.0/29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6315639" y="6791248"/>
            <a:ext cx="610819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10.0.1.24/29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16315639" y="65626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(e)10.0.1.16/29  (f)172.16.20.0/24  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17259299" y="6334048"/>
            <a:ext cx="2712110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10.0.1.8/29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15843808" y="6105448"/>
            <a:ext cx="52120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10.0.1.0/29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8330183" y="5876848"/>
            <a:ext cx="5580583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10.0.3.48/29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5435193" y="5648248"/>
            <a:ext cx="7531912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10.0.3.40/29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9514332" y="5419648"/>
            <a:ext cx="252648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10.0.3.32/29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7823606" y="5191048"/>
            <a:ext cx="10990173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10.0.3.16/29</a:t>
            </a:r>
          </a:p>
        </p:txBody>
      </p:sp>
      <p:sp>
        <p:nvSpPr>
          <p:cNvPr id="110" name="Rounded Rectangle 109"/>
          <p:cNvSpPr/>
          <p:nvPr/>
        </p:nvSpPr>
        <p:spPr>
          <a:xfrm>
            <a:off x="3512210" y="4962448"/>
            <a:ext cx="2638044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10.0.0.16/29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3967581" y="4733848"/>
            <a:ext cx="2182672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(c)10.0.0.8/29  (d)10.0.0.16/29  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3023920" y="4505248"/>
            <a:ext cx="3126333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(a)10.0.0.0/29  (b)10.0.0.16/29  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3443630" y="4276648"/>
            <a:ext cx="9995306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10.0.3.0/28</a:t>
            </a:r>
          </a:p>
        </p:txBody>
      </p:sp>
      <p:sp>
        <p:nvSpPr>
          <p:cNvPr id="95" name="Rounded Rectangle 94"/>
          <p:cNvSpPr/>
          <p:nvPr/>
        </p:nvSpPr>
        <p:spPr>
          <a:xfrm>
            <a:off x="3023920" y="2521000"/>
            <a:ext cx="21378672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10.0.3.56/29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23525683" y="2852928"/>
            <a:ext cx="3716121" cy="10204704"/>
          </a:xfrm>
          <a:prstGeom prst="roundRect">
            <a:avLst>
              <a:gd name="adj" fmla="val 1500"/>
            </a:avLst>
          </a:prstGeom>
          <a:noFill/>
          <a:ln w="12700">
            <a:solidFill>
              <a:srgbClr val="CDCDC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lIns="0" r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DC-TOP3</a:t>
            </a:r>
          </a:p>
        </p:txBody>
      </p:sp>
      <p:sp>
        <p:nvSpPr>
          <p:cNvPr id="90" name="Rounded Rectangle 89"/>
          <p:cNvSpPr/>
          <p:nvPr/>
        </p:nvSpPr>
        <p:spPr>
          <a:xfrm>
            <a:off x="15105888" y="2852928"/>
            <a:ext cx="7962595" cy="10204704"/>
          </a:xfrm>
          <a:prstGeom prst="roundRect">
            <a:avLst>
              <a:gd name="adj" fmla="val 1500"/>
            </a:avLst>
          </a:prstGeom>
          <a:noFill/>
          <a:ln w="12700">
            <a:solidFill>
              <a:srgbClr val="CDCDC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lIns="0" r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DC-TOP2</a:t>
            </a:r>
          </a:p>
        </p:txBody>
      </p:sp>
      <p:sp>
        <p:nvSpPr>
          <p:cNvPr id="89" name="Rounded Rectangle 88"/>
          <p:cNvSpPr/>
          <p:nvPr/>
        </p:nvSpPr>
        <p:spPr>
          <a:xfrm>
            <a:off x="2286000" y="2852928"/>
            <a:ext cx="8070494" cy="11960352"/>
          </a:xfrm>
          <a:prstGeom prst="roundRect">
            <a:avLst>
              <a:gd name="adj" fmla="val 1500"/>
            </a:avLst>
          </a:prstGeom>
          <a:noFill/>
          <a:ln w="12700">
            <a:solidFill>
              <a:srgbClr val="CDCDCD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tIns="0" bIns="0" lIns="0" rIns="0"/>
          <a:lstStyle/>
          <a:p>
            <a:pPr algn="ctr">
              <a:defRPr sz="1000">
                <a:solidFill>
                  <a:srgbClr val="000000"/>
                </a:solidFill>
                <a:latin typeface="Calibri"/>
              </a:defRPr>
            </a:pPr>
            <a:r>
              <a:t>DC-TOP1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2743200" y="14767559"/>
            <a:ext cx="914400" cy="658368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WAN-1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2743200" y="13880592"/>
            <a:ext cx="1102766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WAN-1R~1~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23982883" y="12124944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WAN-1R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15563088" y="12124944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SW-1B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2743200" y="12124944"/>
            <a:ext cx="91440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SW-1B~1~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25612344" y="9454896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Sever-14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23982883" y="9454896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Sever-13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9551700" y="9454896"/>
            <a:ext cx="3059582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Sever-14~2~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5563088" y="9454896"/>
            <a:ext cx="3531412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Sever-13~2~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4407408" y="9454896"/>
            <a:ext cx="5491886" cy="658368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Sever-14~1~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2743200" y="9454896"/>
            <a:ext cx="1207007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Sever-13~1~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23982883" y="3127248"/>
            <a:ext cx="2115921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FW-12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15563088" y="3127248"/>
            <a:ext cx="2115921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FW-12~2~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1270894" y="3127248"/>
            <a:ext cx="2920593" cy="658368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WAN-Dum3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743200" y="3127248"/>
            <a:ext cx="2313432" cy="658368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FW-12~1~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2743200" y="1371600"/>
            <a:ext cx="1806854" cy="658368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NAGAINAMAE-TEST-WAN-fix001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t>[L3] All Areas  &lt;Focus on Area&gt;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71800" y="199704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331921" y="3407054"/>
            <a:ext cx="364845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Defalut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48328" y="3407054"/>
            <a:ext cx="274320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MGMT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971800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1300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443630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1401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971800" y="309432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1500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666744" y="3094329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0/13.99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15460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1400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387291" y="3752697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361688" y="309432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1501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1499494" y="3752697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bv 5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1867083" y="3752697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po 199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12304166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12775996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0/19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13247827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0/22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13719657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15791688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16263518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6735348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7207179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4211483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4683313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5155144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5626974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24211483" y="309432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971800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0/10.13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3547872" y="9421977"/>
            <a:ext cx="173736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Vi 77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6055614" y="9734702"/>
            <a:ext cx="364845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Defalut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931505" y="9734702"/>
            <a:ext cx="274320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VRF-1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4636008" y="9421977"/>
            <a:ext cx="382219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0/11.222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4636008" y="10080345"/>
            <a:ext cx="312724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0/15.1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5330952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0/19.10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5907024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0/5.112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6483096" y="9421977"/>
            <a:ext cx="382219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0/10.222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7093915" y="9421977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Lo 0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7788859" y="9421977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800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8225942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0/20.20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8802014" y="9421977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802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9496958" y="9421977"/>
            <a:ext cx="173736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po 99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15791688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6263518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15791688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6735348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7207179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7679009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8150840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8622670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0/30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9780300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20252131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9780300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0723961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21195792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21667622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22139452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24211483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24683313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24211483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25840944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26312774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25840944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2971800" y="12092025"/>
            <a:ext cx="382219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0/15.200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15791688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16263518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15791688" y="12750393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24211483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24683313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24211483" y="12750393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2971800" y="13847673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3408883" y="13847673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2971800" y="14734641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bv 8</a:t>
            </a:r>
          </a:p>
        </p:txBody>
      </p:sp>
      <p:cxnSp>
        <p:nvCxnSpPr>
          <p:cNvPr id="93" name="Connector 92"/>
          <p:cNvCxnSpPr/>
          <p:nvPr/>
        </p:nvCxnSpPr>
        <p:spPr>
          <a:xfrm>
            <a:off x="3093415" y="2062886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or 93"/>
          <p:cNvCxnSpPr/>
          <p:nvPr/>
        </p:nvCxnSpPr>
        <p:spPr>
          <a:xfrm flipV="1">
            <a:off x="24333098" y="2636215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ctor 95"/>
          <p:cNvCxnSpPr/>
          <p:nvPr/>
        </p:nvCxnSpPr>
        <p:spPr>
          <a:xfrm>
            <a:off x="4456785" y="3818534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ctor 96"/>
          <p:cNvCxnSpPr/>
          <p:nvPr/>
        </p:nvCxnSpPr>
        <p:spPr>
          <a:xfrm>
            <a:off x="12425781" y="3818534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nector 97"/>
          <p:cNvCxnSpPr/>
          <p:nvPr/>
        </p:nvCxnSpPr>
        <p:spPr>
          <a:xfrm>
            <a:off x="13369442" y="3818534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nector 98"/>
          <p:cNvCxnSpPr/>
          <p:nvPr/>
        </p:nvCxnSpPr>
        <p:spPr>
          <a:xfrm flipV="1">
            <a:off x="3634740" y="4391863"/>
            <a:ext cx="0" cy="5030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ctor 99"/>
          <p:cNvCxnSpPr/>
          <p:nvPr/>
        </p:nvCxnSpPr>
        <p:spPr>
          <a:xfrm flipV="1">
            <a:off x="3513124" y="4391863"/>
            <a:ext cx="0" cy="9455810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 101"/>
          <p:cNvCxnSpPr/>
          <p:nvPr/>
        </p:nvCxnSpPr>
        <p:spPr>
          <a:xfrm>
            <a:off x="3093415" y="3818534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 102"/>
          <p:cNvCxnSpPr/>
          <p:nvPr/>
        </p:nvCxnSpPr>
        <p:spPr>
          <a:xfrm flipV="1">
            <a:off x="6080760" y="4620463"/>
            <a:ext cx="0" cy="4801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 104"/>
          <p:cNvCxnSpPr/>
          <p:nvPr/>
        </p:nvCxnSpPr>
        <p:spPr>
          <a:xfrm>
            <a:off x="4037076" y="3818534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 105"/>
          <p:cNvCxnSpPr/>
          <p:nvPr/>
        </p:nvCxnSpPr>
        <p:spPr>
          <a:xfrm flipV="1">
            <a:off x="6080760" y="4849063"/>
            <a:ext cx="0" cy="4572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ctor 107"/>
          <p:cNvCxnSpPr/>
          <p:nvPr/>
        </p:nvCxnSpPr>
        <p:spPr>
          <a:xfrm>
            <a:off x="3581704" y="3818534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 108"/>
          <p:cNvCxnSpPr/>
          <p:nvPr/>
        </p:nvCxnSpPr>
        <p:spPr>
          <a:xfrm flipV="1">
            <a:off x="6080760" y="5077663"/>
            <a:ext cx="0" cy="4344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Connector 110"/>
          <p:cNvCxnSpPr/>
          <p:nvPr/>
        </p:nvCxnSpPr>
        <p:spPr>
          <a:xfrm>
            <a:off x="11568988" y="3818534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ctor 111"/>
          <p:cNvCxnSpPr/>
          <p:nvPr/>
        </p:nvCxnSpPr>
        <p:spPr>
          <a:xfrm flipV="1">
            <a:off x="7893100" y="5306263"/>
            <a:ext cx="0" cy="4115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ctor 112"/>
          <p:cNvCxnSpPr/>
          <p:nvPr/>
        </p:nvCxnSpPr>
        <p:spPr>
          <a:xfrm flipV="1">
            <a:off x="18744285" y="5306263"/>
            <a:ext cx="0" cy="4115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 114"/>
          <p:cNvCxnSpPr/>
          <p:nvPr/>
        </p:nvCxnSpPr>
        <p:spPr>
          <a:xfrm>
            <a:off x="11971324" y="3818534"/>
            <a:ext cx="0" cy="1601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 115"/>
          <p:cNvCxnSpPr/>
          <p:nvPr/>
        </p:nvCxnSpPr>
        <p:spPr>
          <a:xfrm flipV="1">
            <a:off x="9583826" y="5534863"/>
            <a:ext cx="0" cy="3887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 117"/>
          <p:cNvCxnSpPr/>
          <p:nvPr/>
        </p:nvCxnSpPr>
        <p:spPr>
          <a:xfrm>
            <a:off x="12897612" y="3818534"/>
            <a:ext cx="0" cy="1829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 118"/>
          <p:cNvCxnSpPr/>
          <p:nvPr/>
        </p:nvCxnSpPr>
        <p:spPr>
          <a:xfrm flipV="1">
            <a:off x="5504688" y="5763463"/>
            <a:ext cx="0" cy="3658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ctor 120"/>
          <p:cNvCxnSpPr/>
          <p:nvPr/>
        </p:nvCxnSpPr>
        <p:spPr>
          <a:xfrm>
            <a:off x="13841272" y="3818534"/>
            <a:ext cx="0" cy="2058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Connector 121"/>
          <p:cNvCxnSpPr/>
          <p:nvPr/>
        </p:nvCxnSpPr>
        <p:spPr>
          <a:xfrm flipV="1">
            <a:off x="8399678" y="5992063"/>
            <a:ext cx="0" cy="3429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Connector 123"/>
          <p:cNvCxnSpPr/>
          <p:nvPr/>
        </p:nvCxnSpPr>
        <p:spPr>
          <a:xfrm>
            <a:off x="15913303" y="3818534"/>
            <a:ext cx="0" cy="2286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 124"/>
          <p:cNvCxnSpPr/>
          <p:nvPr/>
        </p:nvCxnSpPr>
        <p:spPr>
          <a:xfrm flipV="1">
            <a:off x="15913303" y="6220663"/>
            <a:ext cx="0" cy="3201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ctor 126"/>
          <p:cNvCxnSpPr/>
          <p:nvPr/>
        </p:nvCxnSpPr>
        <p:spPr>
          <a:xfrm>
            <a:off x="17328794" y="3818534"/>
            <a:ext cx="0" cy="2515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Connector 127"/>
          <p:cNvCxnSpPr/>
          <p:nvPr/>
        </p:nvCxnSpPr>
        <p:spPr>
          <a:xfrm flipV="1">
            <a:off x="19901915" y="6449263"/>
            <a:ext cx="0" cy="2972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nector 129"/>
          <p:cNvCxnSpPr/>
          <p:nvPr/>
        </p:nvCxnSpPr>
        <p:spPr>
          <a:xfrm>
            <a:off x="16385133" y="3818534"/>
            <a:ext cx="0" cy="2744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 130"/>
          <p:cNvCxnSpPr/>
          <p:nvPr/>
        </p:nvCxnSpPr>
        <p:spPr>
          <a:xfrm flipV="1">
            <a:off x="20373746" y="6677863"/>
            <a:ext cx="0" cy="2744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ctor 132"/>
          <p:cNvCxnSpPr/>
          <p:nvPr/>
        </p:nvCxnSpPr>
        <p:spPr>
          <a:xfrm>
            <a:off x="16856964" y="3818534"/>
            <a:ext cx="0" cy="2972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nector 133"/>
          <p:cNvCxnSpPr/>
          <p:nvPr/>
        </p:nvCxnSpPr>
        <p:spPr>
          <a:xfrm flipV="1">
            <a:off x="16385133" y="6906463"/>
            <a:ext cx="0" cy="2515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 135"/>
          <p:cNvCxnSpPr/>
          <p:nvPr/>
        </p:nvCxnSpPr>
        <p:spPr>
          <a:xfrm>
            <a:off x="24333098" y="3818534"/>
            <a:ext cx="0" cy="3201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 136"/>
          <p:cNvCxnSpPr/>
          <p:nvPr/>
        </p:nvCxnSpPr>
        <p:spPr>
          <a:xfrm flipV="1">
            <a:off x="24333098" y="7135063"/>
            <a:ext cx="0" cy="2286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 138"/>
          <p:cNvCxnSpPr/>
          <p:nvPr/>
        </p:nvCxnSpPr>
        <p:spPr>
          <a:xfrm>
            <a:off x="25748589" y="3818534"/>
            <a:ext cx="0" cy="3429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Connector 139"/>
          <p:cNvCxnSpPr/>
          <p:nvPr/>
        </p:nvCxnSpPr>
        <p:spPr>
          <a:xfrm flipV="1">
            <a:off x="25962559" y="7363663"/>
            <a:ext cx="0" cy="2058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nector 141"/>
          <p:cNvCxnSpPr/>
          <p:nvPr/>
        </p:nvCxnSpPr>
        <p:spPr>
          <a:xfrm>
            <a:off x="24804928" y="3818534"/>
            <a:ext cx="0" cy="3658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Connector 142"/>
          <p:cNvCxnSpPr/>
          <p:nvPr/>
        </p:nvCxnSpPr>
        <p:spPr>
          <a:xfrm flipV="1">
            <a:off x="26434389" y="7592263"/>
            <a:ext cx="0" cy="1829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 144"/>
          <p:cNvCxnSpPr/>
          <p:nvPr/>
        </p:nvCxnSpPr>
        <p:spPr>
          <a:xfrm>
            <a:off x="25276759" y="3818534"/>
            <a:ext cx="0" cy="3887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Connector 145"/>
          <p:cNvCxnSpPr/>
          <p:nvPr/>
        </p:nvCxnSpPr>
        <p:spPr>
          <a:xfrm flipV="1">
            <a:off x="24804928" y="7820863"/>
            <a:ext cx="0" cy="1601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 147"/>
          <p:cNvCxnSpPr/>
          <p:nvPr/>
        </p:nvCxnSpPr>
        <p:spPr>
          <a:xfrm flipV="1">
            <a:off x="3145536" y="8049463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Connector 148"/>
          <p:cNvCxnSpPr/>
          <p:nvPr/>
        </p:nvCxnSpPr>
        <p:spPr>
          <a:xfrm flipV="1">
            <a:off x="6674205" y="8049463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Connector 150"/>
          <p:cNvCxnSpPr/>
          <p:nvPr/>
        </p:nvCxnSpPr>
        <p:spPr>
          <a:xfrm flipV="1">
            <a:off x="16856964" y="8278063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 151"/>
          <p:cNvCxnSpPr/>
          <p:nvPr/>
        </p:nvCxnSpPr>
        <p:spPr>
          <a:xfrm flipV="1">
            <a:off x="20845576" y="8278063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nector 153"/>
          <p:cNvCxnSpPr/>
          <p:nvPr/>
        </p:nvCxnSpPr>
        <p:spPr>
          <a:xfrm flipV="1">
            <a:off x="17328794" y="8506663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Connector 154"/>
          <p:cNvCxnSpPr/>
          <p:nvPr/>
        </p:nvCxnSpPr>
        <p:spPr>
          <a:xfrm flipV="1">
            <a:off x="21317407" y="8506663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Connector 156"/>
          <p:cNvCxnSpPr/>
          <p:nvPr/>
        </p:nvCxnSpPr>
        <p:spPr>
          <a:xfrm flipV="1">
            <a:off x="17800624" y="8735263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Connector 157"/>
          <p:cNvCxnSpPr/>
          <p:nvPr/>
        </p:nvCxnSpPr>
        <p:spPr>
          <a:xfrm flipV="1">
            <a:off x="21789237" y="8735263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Connector 159"/>
          <p:cNvCxnSpPr/>
          <p:nvPr/>
        </p:nvCxnSpPr>
        <p:spPr>
          <a:xfrm flipV="1">
            <a:off x="18272455" y="8963863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Connector 160"/>
          <p:cNvCxnSpPr/>
          <p:nvPr/>
        </p:nvCxnSpPr>
        <p:spPr>
          <a:xfrm flipV="1">
            <a:off x="22261067" y="8963863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Connector 162"/>
          <p:cNvCxnSpPr/>
          <p:nvPr/>
        </p:nvCxnSpPr>
        <p:spPr>
          <a:xfrm>
            <a:off x="4792370" y="10146182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Connector 163"/>
          <p:cNvCxnSpPr/>
          <p:nvPr/>
        </p:nvCxnSpPr>
        <p:spPr>
          <a:xfrm flipV="1">
            <a:off x="3162909" y="10719511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Connector 165"/>
          <p:cNvCxnSpPr/>
          <p:nvPr/>
        </p:nvCxnSpPr>
        <p:spPr>
          <a:xfrm>
            <a:off x="15913303" y="10146182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Connector 166"/>
          <p:cNvCxnSpPr/>
          <p:nvPr/>
        </p:nvCxnSpPr>
        <p:spPr>
          <a:xfrm flipV="1">
            <a:off x="15913303" y="10948111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Connector 168"/>
          <p:cNvCxnSpPr/>
          <p:nvPr/>
        </p:nvCxnSpPr>
        <p:spPr>
          <a:xfrm>
            <a:off x="19901915" y="10146182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Connector 169"/>
          <p:cNvCxnSpPr/>
          <p:nvPr/>
        </p:nvCxnSpPr>
        <p:spPr>
          <a:xfrm flipV="1">
            <a:off x="16385133" y="11176711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Connector 171"/>
          <p:cNvCxnSpPr/>
          <p:nvPr/>
        </p:nvCxnSpPr>
        <p:spPr>
          <a:xfrm>
            <a:off x="24333098" y="10146182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onnector 172"/>
          <p:cNvCxnSpPr/>
          <p:nvPr/>
        </p:nvCxnSpPr>
        <p:spPr>
          <a:xfrm flipV="1">
            <a:off x="24333098" y="11405311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Connector 174"/>
          <p:cNvCxnSpPr/>
          <p:nvPr/>
        </p:nvCxnSpPr>
        <p:spPr>
          <a:xfrm>
            <a:off x="25962559" y="10146182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Connector 175"/>
          <p:cNvCxnSpPr/>
          <p:nvPr/>
        </p:nvCxnSpPr>
        <p:spPr>
          <a:xfrm flipV="1">
            <a:off x="24804928" y="11633911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Connector 177"/>
          <p:cNvCxnSpPr/>
          <p:nvPr/>
        </p:nvCxnSpPr>
        <p:spPr>
          <a:xfrm>
            <a:off x="15913303" y="12816230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Connector 178"/>
          <p:cNvCxnSpPr/>
          <p:nvPr/>
        </p:nvCxnSpPr>
        <p:spPr>
          <a:xfrm>
            <a:off x="24333098" y="12816230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Connector 179"/>
          <p:cNvCxnSpPr/>
          <p:nvPr/>
        </p:nvCxnSpPr>
        <p:spPr>
          <a:xfrm flipV="1">
            <a:off x="3076041" y="13389559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Connector 180"/>
          <p:cNvCxnSpPr/>
          <p:nvPr/>
        </p:nvCxnSpPr>
        <p:spPr>
          <a:xfrm flipV="1">
            <a:off x="3041294" y="13389559"/>
            <a:ext cx="0" cy="1345082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3" name="Rounded Rectangle 182"/>
          <p:cNvSpPr/>
          <p:nvPr/>
        </p:nvSpPr>
        <p:spPr>
          <a:xfrm>
            <a:off x="3117738" y="2062886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.58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3117738" y="3818534"/>
            <a:ext cx="173736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(a).1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3589568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.17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2971800" y="3028492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10.0.0.25/29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4061399" y="3818534"/>
            <a:ext cx="173736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(c).9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4470684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4361688" y="3028492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10.0.0.33/29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11582887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.18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11992173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.34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12450104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12921935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.42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13393765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13865595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.50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15937626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16409456" y="3818534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(e).17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6409456" y="3884371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(f).20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6881287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.25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7353117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.9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24357421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24829251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.17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25301082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25772912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.9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24357421" y="302849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.57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3180283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.65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3652113" y="9356140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6115507" y="9356140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(d).18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6712427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.66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7093915" y="9356140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10.0.0.81/29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7913949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.17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8434425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.49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8802014" y="9356140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10.0.0.41/29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9601200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.33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5937626" y="9356140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6409456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.26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5937626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.34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6881287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.49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7353117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.57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7824947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.65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8296778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.73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8768608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.19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9926239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.10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20398069" y="9356140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(e).18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9926239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.42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20869899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.50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21341730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.58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21813560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.66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22285391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.74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24357421" y="9356140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24829251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.26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24357421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.33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25986882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.10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26458712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.18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25986882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.41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3201131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.57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15937626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.33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16409456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.41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15937626" y="1281623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.27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24357421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.34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24829251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.42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24357421" y="1281623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.28</a:t>
            </a:r>
          </a:p>
        </p:txBody>
      </p:sp>
      <p:sp>
        <p:nvSpPr>
          <p:cNvPr id="243" name="Rounded Rectangle 242"/>
          <p:cNvSpPr/>
          <p:nvPr/>
        </p:nvSpPr>
        <p:spPr>
          <a:xfrm>
            <a:off x="3096889" y="13781836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.26</a:t>
            </a:r>
          </a:p>
        </p:txBody>
      </p:sp>
      <p:sp>
        <p:nvSpPr>
          <p:cNvPr id="244" name="Rounded Rectangle 243"/>
          <p:cNvSpPr/>
          <p:nvPr/>
        </p:nvSpPr>
        <p:spPr>
          <a:xfrm>
            <a:off x="3533973" y="13781836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</a:t>
            </a:r>
          </a:p>
        </p:txBody>
      </p:sp>
      <p:sp>
        <p:nvSpPr>
          <p:cNvPr id="245" name="Rounded Rectangle 244"/>
          <p:cNvSpPr/>
          <p:nvPr/>
        </p:nvSpPr>
        <p:spPr>
          <a:xfrm>
            <a:off x="3055193" y="1466880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.25</a:t>
            </a:r>
          </a:p>
        </p:txBody>
      </p:sp>
      <p:cxnSp>
        <p:nvCxnSpPr>
          <p:cNvPr id="246" name="Connector 245"/>
          <p:cNvCxnSpPr/>
          <p:nvPr/>
        </p:nvCxnSpPr>
        <p:spPr>
          <a:xfrm flipV="1">
            <a:off x="3093415" y="3505809"/>
            <a:ext cx="42092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Connector 246"/>
          <p:cNvCxnSpPr/>
          <p:nvPr/>
        </p:nvCxnSpPr>
        <p:spPr>
          <a:xfrm flipH="1" flipV="1">
            <a:off x="3514344" y="3505809"/>
            <a:ext cx="5090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Connector 247"/>
          <p:cNvCxnSpPr/>
          <p:nvPr/>
        </p:nvCxnSpPr>
        <p:spPr>
          <a:xfrm>
            <a:off x="3093415" y="3160166"/>
            <a:ext cx="42092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 248"/>
          <p:cNvCxnSpPr/>
          <p:nvPr/>
        </p:nvCxnSpPr>
        <p:spPr>
          <a:xfrm flipH="1">
            <a:off x="3514344" y="3160166"/>
            <a:ext cx="326136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Connector 249"/>
          <p:cNvCxnSpPr/>
          <p:nvPr/>
        </p:nvCxnSpPr>
        <p:spPr>
          <a:xfrm flipH="1" flipV="1">
            <a:off x="3514344" y="3505809"/>
            <a:ext cx="522732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Connector 250"/>
          <p:cNvCxnSpPr/>
          <p:nvPr/>
        </p:nvCxnSpPr>
        <p:spPr>
          <a:xfrm flipH="1" flipV="1">
            <a:off x="3514344" y="3505809"/>
            <a:ext cx="94244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Connector 251"/>
          <p:cNvCxnSpPr/>
          <p:nvPr/>
        </p:nvCxnSpPr>
        <p:spPr>
          <a:xfrm flipH="1">
            <a:off x="4285488" y="3160166"/>
            <a:ext cx="197815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Connector 252"/>
          <p:cNvCxnSpPr/>
          <p:nvPr/>
        </p:nvCxnSpPr>
        <p:spPr>
          <a:xfrm>
            <a:off x="4827117" y="9487814"/>
            <a:ext cx="141091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Connector 253"/>
          <p:cNvCxnSpPr/>
          <p:nvPr/>
        </p:nvCxnSpPr>
        <p:spPr>
          <a:xfrm flipV="1">
            <a:off x="4792370" y="9833457"/>
            <a:ext cx="1445666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Connector 254"/>
          <p:cNvCxnSpPr/>
          <p:nvPr/>
        </p:nvCxnSpPr>
        <p:spPr>
          <a:xfrm>
            <a:off x="5504688" y="9487814"/>
            <a:ext cx="733348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Connector 255"/>
          <p:cNvCxnSpPr/>
          <p:nvPr/>
        </p:nvCxnSpPr>
        <p:spPr>
          <a:xfrm>
            <a:off x="6080760" y="9487814"/>
            <a:ext cx="157276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Connector 256"/>
          <p:cNvCxnSpPr/>
          <p:nvPr/>
        </p:nvCxnSpPr>
        <p:spPr>
          <a:xfrm flipH="1">
            <a:off x="6238036" y="9487814"/>
            <a:ext cx="43616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Connector 257"/>
          <p:cNvCxnSpPr/>
          <p:nvPr/>
        </p:nvCxnSpPr>
        <p:spPr>
          <a:xfrm flipH="1">
            <a:off x="6238036" y="9487814"/>
            <a:ext cx="925373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Connector 258"/>
          <p:cNvCxnSpPr/>
          <p:nvPr/>
        </p:nvCxnSpPr>
        <p:spPr>
          <a:xfrm flipH="1">
            <a:off x="6238036" y="9487814"/>
            <a:ext cx="1655064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0" name="Connector 259"/>
          <p:cNvCxnSpPr/>
          <p:nvPr/>
        </p:nvCxnSpPr>
        <p:spPr>
          <a:xfrm flipH="1">
            <a:off x="6238036" y="9487814"/>
            <a:ext cx="2161642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1" name="Connector 260"/>
          <p:cNvCxnSpPr/>
          <p:nvPr/>
        </p:nvCxnSpPr>
        <p:spPr>
          <a:xfrm flipH="1">
            <a:off x="8068665" y="9487814"/>
            <a:ext cx="83759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2" name="Connector 261"/>
          <p:cNvCxnSpPr/>
          <p:nvPr/>
        </p:nvCxnSpPr>
        <p:spPr>
          <a:xfrm flipH="1">
            <a:off x="8068665" y="9487814"/>
            <a:ext cx="151516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89" name="Rounded Rectangle 88"/>
          <p:cNvSpPr/>
          <p:nvPr/>
        </p:nvSpPr>
        <p:spPr>
          <a:xfrm>
            <a:off x="914400" y="914400"/>
            <a:ext cx="25423977" cy="1538020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</a:p>
        </p:txBody>
      </p:sp>
      <p:sp>
        <p:nvSpPr>
          <p:cNvPr id="179" name="Rounded Rectangle 178"/>
          <p:cNvSpPr/>
          <p:nvPr/>
        </p:nvSpPr>
        <p:spPr>
          <a:xfrm>
            <a:off x="3481120" y="13274344"/>
            <a:ext cx="21396045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10.0.3.24/29</a:t>
            </a:r>
          </a:p>
        </p:txBody>
      </p:sp>
      <p:sp>
        <p:nvSpPr>
          <p:cNvPr id="174" name="Rounded Rectangle 173"/>
          <p:cNvSpPr/>
          <p:nvPr/>
        </p:nvSpPr>
        <p:spPr>
          <a:xfrm>
            <a:off x="5582412" y="11518696"/>
            <a:ext cx="1341424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10.0.2.40/29</a:t>
            </a:r>
          </a:p>
        </p:txBody>
      </p:sp>
      <p:sp>
        <p:nvSpPr>
          <p:cNvPr id="171" name="Rounded Rectangle 170"/>
          <p:cNvSpPr/>
          <p:nvPr/>
        </p:nvSpPr>
        <p:spPr>
          <a:xfrm>
            <a:off x="5110581" y="11290096"/>
            <a:ext cx="1225661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10.0.2.32/29</a:t>
            </a:r>
          </a:p>
        </p:txBody>
      </p:sp>
      <p:sp>
        <p:nvSpPr>
          <p:cNvPr id="168" name="Rounded Rectangle 167"/>
          <p:cNvSpPr/>
          <p:nvPr/>
        </p:nvSpPr>
        <p:spPr>
          <a:xfrm>
            <a:off x="3952951" y="11061496"/>
            <a:ext cx="9897465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10.0.1.40/29</a:t>
            </a:r>
          </a:p>
        </p:txBody>
      </p:sp>
      <p:sp>
        <p:nvSpPr>
          <p:cNvPr id="165" name="Rounded Rectangle 164"/>
          <p:cNvSpPr/>
          <p:nvPr/>
        </p:nvSpPr>
        <p:spPr>
          <a:xfrm>
            <a:off x="3481120" y="10832896"/>
            <a:ext cx="6380683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10.0.1.32/29</a:t>
            </a:r>
          </a:p>
        </p:txBody>
      </p:sp>
      <p:sp>
        <p:nvSpPr>
          <p:cNvPr id="162" name="Rounded Rectangle 161"/>
          <p:cNvSpPr/>
          <p:nvPr/>
        </p:nvSpPr>
        <p:spPr>
          <a:xfrm>
            <a:off x="2179015" y="10604296"/>
            <a:ext cx="1768449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10.0.0.56/29</a:t>
            </a:r>
          </a:p>
        </p:txBody>
      </p:sp>
      <p:sp>
        <p:nvSpPr>
          <p:cNvPr id="159" name="Rounded Rectangle 158"/>
          <p:cNvSpPr/>
          <p:nvPr/>
        </p:nvSpPr>
        <p:spPr>
          <a:xfrm>
            <a:off x="12081967" y="88486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10.0.1.72/29</a:t>
            </a:r>
          </a:p>
        </p:txBody>
      </p:sp>
      <p:sp>
        <p:nvSpPr>
          <p:cNvPr id="156" name="Rounded Rectangle 155"/>
          <p:cNvSpPr/>
          <p:nvPr/>
        </p:nvSpPr>
        <p:spPr>
          <a:xfrm>
            <a:off x="11610136" y="86200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10.0.1.64/29</a:t>
            </a:r>
          </a:p>
        </p:txBody>
      </p:sp>
      <p:sp>
        <p:nvSpPr>
          <p:cNvPr id="153" name="Rounded Rectangle 152"/>
          <p:cNvSpPr/>
          <p:nvPr/>
        </p:nvSpPr>
        <p:spPr>
          <a:xfrm>
            <a:off x="11138306" y="83914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10.0.1.56/29</a:t>
            </a:r>
          </a:p>
        </p:txBody>
      </p:sp>
      <p:sp>
        <p:nvSpPr>
          <p:cNvPr id="150" name="Rounded Rectangle 149"/>
          <p:cNvSpPr/>
          <p:nvPr/>
        </p:nvSpPr>
        <p:spPr>
          <a:xfrm>
            <a:off x="10666476" y="8162848"/>
            <a:ext cx="412760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10.0.1.48/29</a:t>
            </a:r>
          </a:p>
        </p:txBody>
      </p:sp>
      <p:sp>
        <p:nvSpPr>
          <p:cNvPr id="147" name="Rounded Rectangle 146"/>
          <p:cNvSpPr/>
          <p:nvPr/>
        </p:nvSpPr>
        <p:spPr>
          <a:xfrm>
            <a:off x="2161641" y="7934248"/>
            <a:ext cx="3667658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10.0.0.64/29</a:t>
            </a:r>
          </a:p>
        </p:txBody>
      </p:sp>
      <p:sp>
        <p:nvSpPr>
          <p:cNvPr id="144" name="Rounded Rectangle 143"/>
          <p:cNvSpPr/>
          <p:nvPr/>
        </p:nvSpPr>
        <p:spPr>
          <a:xfrm>
            <a:off x="11774728" y="7705648"/>
            <a:ext cx="6064300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10.0.2.24/29</a:t>
            </a:r>
          </a:p>
        </p:txBody>
      </p:sp>
      <p:sp>
        <p:nvSpPr>
          <p:cNvPr id="141" name="Rounded Rectangle 140"/>
          <p:cNvSpPr/>
          <p:nvPr/>
        </p:nvSpPr>
        <p:spPr>
          <a:xfrm>
            <a:off x="11302898" y="7477048"/>
            <a:ext cx="816559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10.0.2.16/29</a:t>
            </a:r>
          </a:p>
        </p:txBody>
      </p:sp>
      <p:sp>
        <p:nvSpPr>
          <p:cNvPr id="138" name="Rounded Rectangle 137"/>
          <p:cNvSpPr/>
          <p:nvPr/>
        </p:nvSpPr>
        <p:spPr>
          <a:xfrm>
            <a:off x="12246559" y="7248448"/>
            <a:ext cx="6750100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10.0.2.8/29</a:t>
            </a:r>
          </a:p>
        </p:txBody>
      </p:sp>
      <p:sp>
        <p:nvSpPr>
          <p:cNvPr id="135" name="Rounded Rectangle 134"/>
          <p:cNvSpPr/>
          <p:nvPr/>
        </p:nvSpPr>
        <p:spPr>
          <a:xfrm>
            <a:off x="10831067" y="7019848"/>
            <a:ext cx="653613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10.0.2.0/29</a:t>
            </a:r>
          </a:p>
        </p:txBody>
      </p:sp>
      <p:sp>
        <p:nvSpPr>
          <p:cNvPr id="132" name="Rounded Rectangle 131"/>
          <p:cNvSpPr/>
          <p:nvPr/>
        </p:nvSpPr>
        <p:spPr>
          <a:xfrm>
            <a:off x="9201607" y="6791248"/>
            <a:ext cx="113202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10.0.1.24/29</a:t>
            </a:r>
          </a:p>
        </p:txBody>
      </p:sp>
      <p:sp>
        <p:nvSpPr>
          <p:cNvPr id="129" name="Rounded Rectangle 128"/>
          <p:cNvSpPr/>
          <p:nvPr/>
        </p:nvSpPr>
        <p:spPr>
          <a:xfrm>
            <a:off x="8729776" y="6562648"/>
            <a:ext cx="5592470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(e)10.0.1.16/29  (f)172.16.20.0/24  </a:t>
            </a:r>
          </a:p>
        </p:txBody>
      </p:sp>
      <p:sp>
        <p:nvSpPr>
          <p:cNvPr id="126" name="Rounded Rectangle 125"/>
          <p:cNvSpPr/>
          <p:nvPr/>
        </p:nvSpPr>
        <p:spPr>
          <a:xfrm>
            <a:off x="9654235" y="6334048"/>
            <a:ext cx="4196181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10.0.1.8/29</a:t>
            </a:r>
          </a:p>
        </p:txBody>
      </p:sp>
      <p:sp>
        <p:nvSpPr>
          <p:cNvPr id="123" name="Rounded Rectangle 122"/>
          <p:cNvSpPr/>
          <p:nvPr/>
        </p:nvSpPr>
        <p:spPr>
          <a:xfrm>
            <a:off x="8257946" y="6105448"/>
            <a:ext cx="1603857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10.0.1.0/29</a:t>
            </a:r>
          </a:p>
        </p:txBody>
      </p:sp>
      <p:sp>
        <p:nvSpPr>
          <p:cNvPr id="120" name="Rounded Rectangle 119"/>
          <p:cNvSpPr/>
          <p:nvPr/>
        </p:nvSpPr>
        <p:spPr>
          <a:xfrm>
            <a:off x="7100316" y="5876848"/>
            <a:ext cx="555955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10.0.3.48/29</a:t>
            </a:r>
          </a:p>
        </p:txBody>
      </p:sp>
      <p:sp>
        <p:nvSpPr>
          <p:cNvPr id="117" name="Rounded Rectangle 116"/>
          <p:cNvSpPr/>
          <p:nvPr/>
        </p:nvSpPr>
        <p:spPr>
          <a:xfrm>
            <a:off x="4520793" y="5648248"/>
            <a:ext cx="1774850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10.0.3.40/29</a:t>
            </a:r>
          </a:p>
        </p:txBody>
      </p:sp>
      <p:sp>
        <p:nvSpPr>
          <p:cNvPr id="114" name="Rounded Rectangle 113"/>
          <p:cNvSpPr/>
          <p:nvPr/>
        </p:nvSpPr>
        <p:spPr>
          <a:xfrm>
            <a:off x="5230368" y="5419648"/>
            <a:ext cx="3508552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10.0.3.32/29</a:t>
            </a:r>
          </a:p>
        </p:txBody>
      </p:sp>
      <p:sp>
        <p:nvSpPr>
          <p:cNvPr id="111" name="Rounded Rectangle 110"/>
          <p:cNvSpPr/>
          <p:nvPr/>
        </p:nvSpPr>
        <p:spPr>
          <a:xfrm>
            <a:off x="4828032" y="5191048"/>
            <a:ext cx="7864754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10.0.3.16/29</a:t>
            </a:r>
          </a:p>
        </p:txBody>
      </p:sp>
      <p:sp>
        <p:nvSpPr>
          <p:cNvPr id="107" name="Rounded Rectangle 106"/>
          <p:cNvSpPr/>
          <p:nvPr/>
        </p:nvSpPr>
        <p:spPr>
          <a:xfrm>
            <a:off x="2581351" y="4962448"/>
            <a:ext cx="2654503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10.0.0.16/29</a:t>
            </a:r>
          </a:p>
        </p:txBody>
      </p:sp>
      <p:sp>
        <p:nvSpPr>
          <p:cNvPr id="104" name="Rounded Rectangle 103"/>
          <p:cNvSpPr/>
          <p:nvPr/>
        </p:nvSpPr>
        <p:spPr>
          <a:xfrm>
            <a:off x="3053181" y="4733848"/>
            <a:ext cx="2182672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(c)10.0.0.8/29  (d)10.0.0.16/29  </a:t>
            </a:r>
          </a:p>
        </p:txBody>
      </p:sp>
      <p:sp>
        <p:nvSpPr>
          <p:cNvPr id="101" name="Rounded Rectangle 100"/>
          <p:cNvSpPr/>
          <p:nvPr/>
        </p:nvSpPr>
        <p:spPr>
          <a:xfrm>
            <a:off x="2109520" y="4505248"/>
            <a:ext cx="3126333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(a)10.0.0.0/29  (b)10.0.0.16/29  </a:t>
            </a:r>
          </a:p>
        </p:txBody>
      </p:sp>
      <p:sp>
        <p:nvSpPr>
          <p:cNvPr id="98" name="Rounded Rectangle 97"/>
          <p:cNvSpPr/>
          <p:nvPr/>
        </p:nvSpPr>
        <p:spPr>
          <a:xfrm>
            <a:off x="2650845" y="4276648"/>
            <a:ext cx="19766584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10.0.3.0/28</a:t>
            </a:r>
          </a:p>
        </p:txBody>
      </p:sp>
      <p:sp>
        <p:nvSpPr>
          <p:cNvPr id="92" name="Rounded Rectangle 91"/>
          <p:cNvSpPr/>
          <p:nvPr/>
        </p:nvSpPr>
        <p:spPr>
          <a:xfrm>
            <a:off x="2109520" y="2521000"/>
            <a:ext cx="8860536" cy="115214"/>
          </a:xfrm>
          <a:prstGeom prst="roundRect">
            <a:avLst>
              <a:gd name="adj" fmla="val 30000"/>
            </a:avLst>
          </a:prstGeom>
          <a:solidFill>
            <a:srgbClr val="F9F9F9"/>
          </a:solidFill>
          <a:ln w="9525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10.0.3.56/29</a:t>
            </a:r>
          </a:p>
        </p:txBody>
      </p:sp>
      <p:sp>
        <p:nvSpPr>
          <p:cNvPr id="87" name="Rounded Rectangle 86"/>
          <p:cNvSpPr/>
          <p:nvPr/>
        </p:nvSpPr>
        <p:spPr>
          <a:xfrm>
            <a:off x="24509577" y="14767559"/>
            <a:ext cx="914400" cy="658368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WAN-1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21578011" y="13880592"/>
            <a:ext cx="1102766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WAN-1R~1~</a:t>
            </a:r>
          </a:p>
        </p:txBody>
      </p:sp>
      <p:sp>
        <p:nvSpPr>
          <p:cNvPr id="80" name="Rounded Rectangle 79"/>
          <p:cNvSpPr/>
          <p:nvPr/>
        </p:nvSpPr>
        <p:spPr>
          <a:xfrm>
            <a:off x="4829860" y="12124944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WAN-1R</a:t>
            </a:r>
          </a:p>
        </p:txBody>
      </p:sp>
      <p:sp>
        <p:nvSpPr>
          <p:cNvPr id="76" name="Rounded Rectangle 75"/>
          <p:cNvSpPr/>
          <p:nvPr/>
        </p:nvSpPr>
        <p:spPr>
          <a:xfrm>
            <a:off x="3200400" y="12124944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SW-1B</a:t>
            </a:r>
          </a:p>
        </p:txBody>
      </p:sp>
      <p:sp>
        <p:nvSpPr>
          <p:cNvPr id="74" name="Rounded Rectangle 73"/>
          <p:cNvSpPr/>
          <p:nvPr/>
        </p:nvSpPr>
        <p:spPr>
          <a:xfrm>
            <a:off x="1828800" y="12124944"/>
            <a:ext cx="91440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SW-1B~1~</a:t>
            </a:r>
          </a:p>
        </p:txBody>
      </p:sp>
      <p:sp>
        <p:nvSpPr>
          <p:cNvPr id="70" name="Rounded Rectangle 69"/>
          <p:cNvSpPr/>
          <p:nvPr/>
        </p:nvSpPr>
        <p:spPr>
          <a:xfrm>
            <a:off x="18576950" y="9454896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Sever-14</a:t>
            </a:r>
          </a:p>
        </p:txBody>
      </p:sp>
      <p:sp>
        <p:nvSpPr>
          <p:cNvPr id="66" name="Rounded Rectangle 65"/>
          <p:cNvSpPr/>
          <p:nvPr/>
        </p:nvSpPr>
        <p:spPr>
          <a:xfrm>
            <a:off x="16947489" y="9454896"/>
            <a:ext cx="1172260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Sever-13</a:t>
            </a:r>
          </a:p>
        </p:txBody>
      </p:sp>
      <p:sp>
        <p:nvSpPr>
          <p:cNvPr id="58" name="Rounded Rectangle 57"/>
          <p:cNvSpPr/>
          <p:nvPr/>
        </p:nvSpPr>
        <p:spPr>
          <a:xfrm>
            <a:off x="13430707" y="9454896"/>
            <a:ext cx="3059582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Sever-14~2~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9442094" y="9454896"/>
            <a:ext cx="3531412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Sever-13~2~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3493008" y="9454896"/>
            <a:ext cx="5491886" cy="658368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Sever-14~1~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828800" y="9454896"/>
            <a:ext cx="1207007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Sever-13~1~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0550347" y="3127248"/>
            <a:ext cx="2115921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FW-12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977225" y="3127248"/>
            <a:ext cx="2115921" cy="658368"/>
          </a:xfrm>
          <a:prstGeom prst="roundRect">
            <a:avLst>
              <a:gd name="adj" fmla="val 0"/>
            </a:avLst>
          </a:prstGeom>
          <a:solidFill>
            <a:srgbClr val="EBF1DE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FW-12~2~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599432" y="3127248"/>
            <a:ext cx="2920593" cy="658368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WAN-Dum3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828800" y="3127248"/>
            <a:ext cx="2313432" cy="658368"/>
          </a:xfrm>
          <a:prstGeom prst="roundRect">
            <a:avLst>
              <a:gd name="adj" fmla="val 0"/>
            </a:avLst>
          </a:prstGeom>
          <a:solidFill>
            <a:srgbClr val="FAFBF7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FW-12~1~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1828800" y="1371600"/>
            <a:ext cx="1806854" cy="658368"/>
          </a:xfrm>
          <a:prstGeom prst="roundRect">
            <a:avLst>
              <a:gd name="adj" fmla="val 20000"/>
            </a:avLst>
          </a:prstGeom>
          <a:solidFill>
            <a:srgbClr val="DCE6F2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800">
                <a:solidFill>
                  <a:srgbClr val="000000"/>
                </a:solidFill>
                <a:latin typeface="Calibri"/>
              </a:defRPr>
            </a:pPr>
            <a:r>
              <a:t>NAGAINAMAE-TEST-WAN-fix001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t>[L3] All Areas  &lt;Focus on Connectivity&gt;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057400" y="199704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417521" y="3407054"/>
            <a:ext cx="364845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Defalut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33928" y="3407054"/>
            <a:ext cx="274320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MGMT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057400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1300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529230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1401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057400" y="309432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1500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752344" y="3094329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0/13.99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001060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1400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472891" y="3752697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447288" y="309432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1501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828032" y="3752697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bv 5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5195620" y="3752697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po 199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5632704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0/21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104534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0/19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6576364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0/22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7048195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0/20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8205825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8677656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9149486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9621316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10778947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1250777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1722608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2194438" y="375269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32" name="Rounded Rectangle 31"/>
          <p:cNvSpPr/>
          <p:nvPr/>
        </p:nvSpPr>
        <p:spPr>
          <a:xfrm>
            <a:off x="10778947" y="3094329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0/42</a:t>
            </a:r>
          </a:p>
        </p:txBody>
      </p:sp>
      <p:sp>
        <p:nvSpPr>
          <p:cNvPr id="34" name="Rounded Rectangle 33"/>
          <p:cNvSpPr/>
          <p:nvPr/>
        </p:nvSpPr>
        <p:spPr>
          <a:xfrm>
            <a:off x="2057400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0/10.13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2633472" y="9421977"/>
            <a:ext cx="173736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Vi 77</a:t>
            </a:r>
          </a:p>
        </p:txBody>
      </p:sp>
      <p:sp>
        <p:nvSpPr>
          <p:cNvPr id="36" name="Rounded Rectangle 35"/>
          <p:cNvSpPr/>
          <p:nvPr/>
        </p:nvSpPr>
        <p:spPr>
          <a:xfrm>
            <a:off x="5141214" y="9734702"/>
            <a:ext cx="364845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Defalut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017105" y="9734702"/>
            <a:ext cx="274320" cy="98755"/>
          </a:xfrm>
          <a:prstGeom prst="roundRect">
            <a:avLst>
              <a:gd name="adj" fmla="val 20000"/>
            </a:avLst>
          </a:prstGeom>
          <a:solidFill>
            <a:srgbClr val="E6E0EC"/>
          </a:solidFill>
          <a:ln w="1270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600">
                <a:solidFill>
                  <a:srgbClr val="000000"/>
                </a:solidFill>
                <a:latin typeface="Calibri"/>
              </a:defRPr>
            </a:pPr>
            <a:r>
              <a:t>VRF-1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3721608" y="9421977"/>
            <a:ext cx="382219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0/11.222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3721608" y="10080345"/>
            <a:ext cx="312724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0/15.1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4416552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0/19.10</a:t>
            </a:r>
          </a:p>
        </p:txBody>
      </p:sp>
      <p:sp>
        <p:nvSpPr>
          <p:cNvPr id="42" name="Rounded Rectangle 41"/>
          <p:cNvSpPr/>
          <p:nvPr/>
        </p:nvSpPr>
        <p:spPr>
          <a:xfrm>
            <a:off x="4992624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0/5.112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5568696" y="9421977"/>
            <a:ext cx="382219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0/10.222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6179515" y="9421977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Lo 0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6874459" y="9421977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800</a:t>
            </a:r>
          </a:p>
        </p:txBody>
      </p:sp>
      <p:sp>
        <p:nvSpPr>
          <p:cNvPr id="46" name="Rounded Rectangle 45"/>
          <p:cNvSpPr/>
          <p:nvPr/>
        </p:nvSpPr>
        <p:spPr>
          <a:xfrm>
            <a:off x="7311542" y="9421977"/>
            <a:ext cx="347472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0/20.20</a:t>
            </a:r>
          </a:p>
        </p:txBody>
      </p:sp>
      <p:sp>
        <p:nvSpPr>
          <p:cNvPr id="47" name="Rounded Rectangle 46"/>
          <p:cNvSpPr/>
          <p:nvPr/>
        </p:nvSpPr>
        <p:spPr>
          <a:xfrm>
            <a:off x="7887614" y="9421977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Vl 802</a:t>
            </a:r>
          </a:p>
        </p:txBody>
      </p:sp>
      <p:sp>
        <p:nvSpPr>
          <p:cNvPr id="48" name="Rounded Rectangle 47"/>
          <p:cNvSpPr/>
          <p:nvPr/>
        </p:nvSpPr>
        <p:spPr>
          <a:xfrm>
            <a:off x="8582558" y="9421977"/>
            <a:ext cx="173736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po 99</a:t>
            </a:r>
          </a:p>
        </p:txBody>
      </p:sp>
      <p:sp>
        <p:nvSpPr>
          <p:cNvPr id="50" name="Rounded Rectangle 49"/>
          <p:cNvSpPr/>
          <p:nvPr/>
        </p:nvSpPr>
        <p:spPr>
          <a:xfrm>
            <a:off x="9670694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0/24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10142524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0/29</a:t>
            </a:r>
          </a:p>
        </p:txBody>
      </p:sp>
      <p:sp>
        <p:nvSpPr>
          <p:cNvPr id="52" name="Rounded Rectangle 51"/>
          <p:cNvSpPr/>
          <p:nvPr/>
        </p:nvSpPr>
        <p:spPr>
          <a:xfrm>
            <a:off x="9670694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0614355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11086185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1558016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12029846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57" name="Rounded Rectangle 56"/>
          <p:cNvSpPr/>
          <p:nvPr/>
        </p:nvSpPr>
        <p:spPr>
          <a:xfrm>
            <a:off x="12501676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0/30</a:t>
            </a:r>
          </a:p>
        </p:txBody>
      </p:sp>
      <p:sp>
        <p:nvSpPr>
          <p:cNvPr id="59" name="Rounded Rectangle 58"/>
          <p:cNvSpPr/>
          <p:nvPr/>
        </p:nvSpPr>
        <p:spPr>
          <a:xfrm>
            <a:off x="13659307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0/25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14131137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0/28</a:t>
            </a:r>
          </a:p>
        </p:txBody>
      </p:sp>
      <p:sp>
        <p:nvSpPr>
          <p:cNvPr id="61" name="Rounded Rectangle 60"/>
          <p:cNvSpPr/>
          <p:nvPr/>
        </p:nvSpPr>
        <p:spPr>
          <a:xfrm>
            <a:off x="13659307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14602968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0/31</a:t>
            </a:r>
          </a:p>
        </p:txBody>
      </p:sp>
      <p:sp>
        <p:nvSpPr>
          <p:cNvPr id="63" name="Rounded Rectangle 62"/>
          <p:cNvSpPr/>
          <p:nvPr/>
        </p:nvSpPr>
        <p:spPr>
          <a:xfrm>
            <a:off x="15074798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0/32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15546628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0/33</a:t>
            </a:r>
          </a:p>
        </p:txBody>
      </p:sp>
      <p:sp>
        <p:nvSpPr>
          <p:cNvPr id="65" name="Rounded Rectangle 64"/>
          <p:cNvSpPr/>
          <p:nvPr/>
        </p:nvSpPr>
        <p:spPr>
          <a:xfrm>
            <a:off x="16018459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0/34</a:t>
            </a:r>
          </a:p>
        </p:txBody>
      </p:sp>
      <p:sp>
        <p:nvSpPr>
          <p:cNvPr id="67" name="Rounded Rectangle 66"/>
          <p:cNvSpPr/>
          <p:nvPr/>
        </p:nvSpPr>
        <p:spPr>
          <a:xfrm>
            <a:off x="17176089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0/36</a:t>
            </a:r>
          </a:p>
        </p:txBody>
      </p:sp>
      <p:sp>
        <p:nvSpPr>
          <p:cNvPr id="68" name="Rounded Rectangle 67"/>
          <p:cNvSpPr/>
          <p:nvPr/>
        </p:nvSpPr>
        <p:spPr>
          <a:xfrm>
            <a:off x="17647919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0/41</a:t>
            </a:r>
          </a:p>
        </p:txBody>
      </p:sp>
      <p:sp>
        <p:nvSpPr>
          <p:cNvPr id="69" name="Rounded Rectangle 68"/>
          <p:cNvSpPr/>
          <p:nvPr/>
        </p:nvSpPr>
        <p:spPr>
          <a:xfrm>
            <a:off x="17176089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18805550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0/37</a:t>
            </a:r>
          </a:p>
        </p:txBody>
      </p:sp>
      <p:sp>
        <p:nvSpPr>
          <p:cNvPr id="72" name="Rounded Rectangle 71"/>
          <p:cNvSpPr/>
          <p:nvPr/>
        </p:nvSpPr>
        <p:spPr>
          <a:xfrm>
            <a:off x="19277380" y="9421977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0/40</a:t>
            </a:r>
          </a:p>
        </p:txBody>
      </p:sp>
      <p:sp>
        <p:nvSpPr>
          <p:cNvPr id="73" name="Rounded Rectangle 72"/>
          <p:cNvSpPr/>
          <p:nvPr/>
        </p:nvSpPr>
        <p:spPr>
          <a:xfrm>
            <a:off x="18805550" y="1008034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75" name="Rounded Rectangle 74"/>
          <p:cNvSpPr/>
          <p:nvPr/>
        </p:nvSpPr>
        <p:spPr>
          <a:xfrm>
            <a:off x="2057400" y="12092025"/>
            <a:ext cx="382219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0/15.200</a:t>
            </a:r>
          </a:p>
        </p:txBody>
      </p:sp>
      <p:sp>
        <p:nvSpPr>
          <p:cNvPr id="77" name="Rounded Rectangle 76"/>
          <p:cNvSpPr/>
          <p:nvPr/>
        </p:nvSpPr>
        <p:spPr>
          <a:xfrm>
            <a:off x="3429000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0/26</a:t>
            </a:r>
          </a:p>
        </p:txBody>
      </p:sp>
      <p:sp>
        <p:nvSpPr>
          <p:cNvPr id="78" name="Rounded Rectangle 77"/>
          <p:cNvSpPr/>
          <p:nvPr/>
        </p:nvSpPr>
        <p:spPr>
          <a:xfrm>
            <a:off x="3900830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0/27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3429000" y="12750393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0/23</a:t>
            </a:r>
          </a:p>
        </p:txBody>
      </p:sp>
      <p:sp>
        <p:nvSpPr>
          <p:cNvPr id="81" name="Rounded Rectangle 80"/>
          <p:cNvSpPr/>
          <p:nvPr/>
        </p:nvSpPr>
        <p:spPr>
          <a:xfrm>
            <a:off x="5058460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0/38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5530291" y="12092025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0/39</a:t>
            </a:r>
          </a:p>
        </p:txBody>
      </p:sp>
      <p:sp>
        <p:nvSpPr>
          <p:cNvPr id="83" name="Rounded Rectangle 82"/>
          <p:cNvSpPr/>
          <p:nvPr/>
        </p:nvSpPr>
        <p:spPr>
          <a:xfrm>
            <a:off x="5058460" y="12750393"/>
            <a:ext cx="243230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0/35</a:t>
            </a:r>
          </a:p>
        </p:txBody>
      </p:sp>
      <p:sp>
        <p:nvSpPr>
          <p:cNvPr id="85" name="Rounded Rectangle 84"/>
          <p:cNvSpPr/>
          <p:nvPr/>
        </p:nvSpPr>
        <p:spPr>
          <a:xfrm>
            <a:off x="21806611" y="13847673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0/0</a:t>
            </a:r>
          </a:p>
        </p:txBody>
      </p:sp>
      <p:sp>
        <p:nvSpPr>
          <p:cNvPr id="86" name="Rounded Rectangle 85"/>
          <p:cNvSpPr/>
          <p:nvPr/>
        </p:nvSpPr>
        <p:spPr>
          <a:xfrm>
            <a:off x="22243694" y="13847673"/>
            <a:ext cx="208483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GE 0/4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24738177" y="14734641"/>
            <a:ext cx="138988" cy="65836"/>
          </a:xfrm>
          <a:prstGeom prst="roundRect">
            <a:avLst>
              <a:gd name="adj" fmla="val 50444"/>
            </a:avLst>
          </a:prstGeom>
          <a:solidFill>
            <a:srgbClr val="FFFFFF"/>
          </a:solidFill>
          <a:ln w="6350"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ctr">
              <a:defRPr sz="400">
                <a:solidFill>
                  <a:srgbClr val="000000"/>
                </a:solidFill>
                <a:latin typeface="Calibri"/>
              </a:defRPr>
            </a:pPr>
            <a:r>
              <a:t>bv 8</a:t>
            </a:r>
          </a:p>
        </p:txBody>
      </p:sp>
      <p:cxnSp>
        <p:nvCxnSpPr>
          <p:cNvPr id="90" name="Connector 89"/>
          <p:cNvCxnSpPr/>
          <p:nvPr/>
        </p:nvCxnSpPr>
        <p:spPr>
          <a:xfrm>
            <a:off x="2179015" y="2062886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Connector 90"/>
          <p:cNvCxnSpPr/>
          <p:nvPr/>
        </p:nvCxnSpPr>
        <p:spPr>
          <a:xfrm flipV="1">
            <a:off x="10900562" y="2636215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Connector 92"/>
          <p:cNvCxnSpPr/>
          <p:nvPr/>
        </p:nvCxnSpPr>
        <p:spPr>
          <a:xfrm>
            <a:off x="3542385" y="3818534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or 93"/>
          <p:cNvCxnSpPr/>
          <p:nvPr/>
        </p:nvCxnSpPr>
        <p:spPr>
          <a:xfrm>
            <a:off x="5754319" y="3818534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Connector 94"/>
          <p:cNvCxnSpPr/>
          <p:nvPr/>
        </p:nvCxnSpPr>
        <p:spPr>
          <a:xfrm>
            <a:off x="6697980" y="3818534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ctor 95"/>
          <p:cNvCxnSpPr/>
          <p:nvPr/>
        </p:nvCxnSpPr>
        <p:spPr>
          <a:xfrm flipV="1">
            <a:off x="2720340" y="4391863"/>
            <a:ext cx="0" cy="5030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Connector 96"/>
          <p:cNvCxnSpPr/>
          <p:nvPr/>
        </p:nvCxnSpPr>
        <p:spPr>
          <a:xfrm flipV="1">
            <a:off x="22347936" y="4391863"/>
            <a:ext cx="0" cy="9455810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9" name="Connector 98"/>
          <p:cNvCxnSpPr/>
          <p:nvPr/>
        </p:nvCxnSpPr>
        <p:spPr>
          <a:xfrm>
            <a:off x="2179015" y="3818534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ctor 99"/>
          <p:cNvCxnSpPr/>
          <p:nvPr/>
        </p:nvCxnSpPr>
        <p:spPr>
          <a:xfrm flipV="1">
            <a:off x="5166360" y="4620463"/>
            <a:ext cx="0" cy="4801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 101"/>
          <p:cNvCxnSpPr/>
          <p:nvPr/>
        </p:nvCxnSpPr>
        <p:spPr>
          <a:xfrm>
            <a:off x="3122676" y="3818534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Connector 102"/>
          <p:cNvCxnSpPr/>
          <p:nvPr/>
        </p:nvCxnSpPr>
        <p:spPr>
          <a:xfrm flipV="1">
            <a:off x="5166360" y="4849063"/>
            <a:ext cx="0" cy="4572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ctor 104"/>
          <p:cNvCxnSpPr/>
          <p:nvPr/>
        </p:nvCxnSpPr>
        <p:spPr>
          <a:xfrm>
            <a:off x="2650845" y="3818534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Connector 105"/>
          <p:cNvCxnSpPr/>
          <p:nvPr/>
        </p:nvCxnSpPr>
        <p:spPr>
          <a:xfrm flipV="1">
            <a:off x="5166360" y="5077663"/>
            <a:ext cx="0" cy="4344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ctor 107"/>
          <p:cNvCxnSpPr/>
          <p:nvPr/>
        </p:nvCxnSpPr>
        <p:spPr>
          <a:xfrm>
            <a:off x="4897526" y="3818534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ctor 108"/>
          <p:cNvCxnSpPr/>
          <p:nvPr/>
        </p:nvCxnSpPr>
        <p:spPr>
          <a:xfrm flipV="1">
            <a:off x="6978700" y="5306263"/>
            <a:ext cx="0" cy="4115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ctor 109"/>
          <p:cNvCxnSpPr/>
          <p:nvPr/>
        </p:nvCxnSpPr>
        <p:spPr>
          <a:xfrm flipV="1">
            <a:off x="12623292" y="5306263"/>
            <a:ext cx="0" cy="4115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2" name="Connector 111"/>
          <p:cNvCxnSpPr/>
          <p:nvPr/>
        </p:nvCxnSpPr>
        <p:spPr>
          <a:xfrm>
            <a:off x="5299862" y="3818534"/>
            <a:ext cx="0" cy="1601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ctor 112"/>
          <p:cNvCxnSpPr/>
          <p:nvPr/>
        </p:nvCxnSpPr>
        <p:spPr>
          <a:xfrm flipV="1">
            <a:off x="8669426" y="5534863"/>
            <a:ext cx="0" cy="3887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onnector 114"/>
          <p:cNvCxnSpPr/>
          <p:nvPr/>
        </p:nvCxnSpPr>
        <p:spPr>
          <a:xfrm>
            <a:off x="6226149" y="3818534"/>
            <a:ext cx="0" cy="1829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Connector 115"/>
          <p:cNvCxnSpPr/>
          <p:nvPr/>
        </p:nvCxnSpPr>
        <p:spPr>
          <a:xfrm flipV="1">
            <a:off x="4590288" y="5763463"/>
            <a:ext cx="0" cy="3658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8" name="Connector 117"/>
          <p:cNvCxnSpPr/>
          <p:nvPr/>
        </p:nvCxnSpPr>
        <p:spPr>
          <a:xfrm>
            <a:off x="7169810" y="3818534"/>
            <a:ext cx="0" cy="2058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or 118"/>
          <p:cNvCxnSpPr/>
          <p:nvPr/>
        </p:nvCxnSpPr>
        <p:spPr>
          <a:xfrm flipV="1">
            <a:off x="7485278" y="5992063"/>
            <a:ext cx="0" cy="3429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ctor 120"/>
          <p:cNvCxnSpPr/>
          <p:nvPr/>
        </p:nvCxnSpPr>
        <p:spPr>
          <a:xfrm>
            <a:off x="8327440" y="3818534"/>
            <a:ext cx="0" cy="2286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2" name="Connector 121"/>
          <p:cNvCxnSpPr/>
          <p:nvPr/>
        </p:nvCxnSpPr>
        <p:spPr>
          <a:xfrm flipV="1">
            <a:off x="9792309" y="6220663"/>
            <a:ext cx="0" cy="3201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Connector 123"/>
          <p:cNvCxnSpPr/>
          <p:nvPr/>
        </p:nvCxnSpPr>
        <p:spPr>
          <a:xfrm>
            <a:off x="9723729" y="3818534"/>
            <a:ext cx="0" cy="2515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Connector 124"/>
          <p:cNvCxnSpPr/>
          <p:nvPr/>
        </p:nvCxnSpPr>
        <p:spPr>
          <a:xfrm flipV="1">
            <a:off x="13780922" y="6449263"/>
            <a:ext cx="0" cy="2972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7" name="Connector 126"/>
          <p:cNvCxnSpPr/>
          <p:nvPr/>
        </p:nvCxnSpPr>
        <p:spPr>
          <a:xfrm>
            <a:off x="8799271" y="3818534"/>
            <a:ext cx="0" cy="2744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8" name="Connector 127"/>
          <p:cNvCxnSpPr/>
          <p:nvPr/>
        </p:nvCxnSpPr>
        <p:spPr>
          <a:xfrm flipV="1">
            <a:off x="14252752" y="6677863"/>
            <a:ext cx="0" cy="2744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Connector 129"/>
          <p:cNvCxnSpPr/>
          <p:nvPr/>
        </p:nvCxnSpPr>
        <p:spPr>
          <a:xfrm>
            <a:off x="9271101" y="3818534"/>
            <a:ext cx="0" cy="2972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ctor 130"/>
          <p:cNvCxnSpPr/>
          <p:nvPr/>
        </p:nvCxnSpPr>
        <p:spPr>
          <a:xfrm flipV="1">
            <a:off x="10264140" y="6906463"/>
            <a:ext cx="0" cy="2515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3" name="Connector 132"/>
          <p:cNvCxnSpPr/>
          <p:nvPr/>
        </p:nvCxnSpPr>
        <p:spPr>
          <a:xfrm>
            <a:off x="10900562" y="3818534"/>
            <a:ext cx="0" cy="3201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4" name="Connector 133"/>
          <p:cNvCxnSpPr/>
          <p:nvPr/>
        </p:nvCxnSpPr>
        <p:spPr>
          <a:xfrm flipV="1">
            <a:off x="17297704" y="7135063"/>
            <a:ext cx="0" cy="2286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6" name="Connector 135"/>
          <p:cNvCxnSpPr/>
          <p:nvPr/>
        </p:nvCxnSpPr>
        <p:spPr>
          <a:xfrm>
            <a:off x="12316053" y="3818534"/>
            <a:ext cx="0" cy="3429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7" name="Connector 136"/>
          <p:cNvCxnSpPr/>
          <p:nvPr/>
        </p:nvCxnSpPr>
        <p:spPr>
          <a:xfrm flipV="1">
            <a:off x="18927165" y="7363663"/>
            <a:ext cx="0" cy="2058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9" name="Connector 138"/>
          <p:cNvCxnSpPr/>
          <p:nvPr/>
        </p:nvCxnSpPr>
        <p:spPr>
          <a:xfrm>
            <a:off x="11372392" y="3818534"/>
            <a:ext cx="0" cy="3658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0" name="Connector 139"/>
          <p:cNvCxnSpPr/>
          <p:nvPr/>
        </p:nvCxnSpPr>
        <p:spPr>
          <a:xfrm flipV="1">
            <a:off x="19398996" y="7592263"/>
            <a:ext cx="0" cy="1829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nector 141"/>
          <p:cNvCxnSpPr/>
          <p:nvPr/>
        </p:nvCxnSpPr>
        <p:spPr>
          <a:xfrm>
            <a:off x="11844223" y="3818534"/>
            <a:ext cx="0" cy="3887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3" name="Connector 142"/>
          <p:cNvCxnSpPr/>
          <p:nvPr/>
        </p:nvCxnSpPr>
        <p:spPr>
          <a:xfrm flipV="1">
            <a:off x="17769535" y="7820863"/>
            <a:ext cx="0" cy="1601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Connector 144"/>
          <p:cNvCxnSpPr/>
          <p:nvPr/>
        </p:nvCxnSpPr>
        <p:spPr>
          <a:xfrm flipV="1">
            <a:off x="2231136" y="8049463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6" name="Connector 145"/>
          <p:cNvCxnSpPr/>
          <p:nvPr/>
        </p:nvCxnSpPr>
        <p:spPr>
          <a:xfrm flipV="1">
            <a:off x="5759805" y="8049463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nector 147"/>
          <p:cNvCxnSpPr/>
          <p:nvPr/>
        </p:nvCxnSpPr>
        <p:spPr>
          <a:xfrm flipV="1">
            <a:off x="10735970" y="8278063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9" name="Connector 148"/>
          <p:cNvCxnSpPr/>
          <p:nvPr/>
        </p:nvCxnSpPr>
        <p:spPr>
          <a:xfrm flipV="1">
            <a:off x="14724583" y="8278063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1" name="Connector 150"/>
          <p:cNvCxnSpPr/>
          <p:nvPr/>
        </p:nvCxnSpPr>
        <p:spPr>
          <a:xfrm flipV="1">
            <a:off x="11207800" y="8506663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2" name="Connector 151"/>
          <p:cNvCxnSpPr/>
          <p:nvPr/>
        </p:nvCxnSpPr>
        <p:spPr>
          <a:xfrm flipV="1">
            <a:off x="15196413" y="8506663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4" name="Connector 153"/>
          <p:cNvCxnSpPr/>
          <p:nvPr/>
        </p:nvCxnSpPr>
        <p:spPr>
          <a:xfrm flipV="1">
            <a:off x="11679631" y="8735263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5" name="Connector 154"/>
          <p:cNvCxnSpPr/>
          <p:nvPr/>
        </p:nvCxnSpPr>
        <p:spPr>
          <a:xfrm flipV="1">
            <a:off x="15668244" y="8735263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7" name="Connector 156"/>
          <p:cNvCxnSpPr/>
          <p:nvPr/>
        </p:nvCxnSpPr>
        <p:spPr>
          <a:xfrm flipV="1">
            <a:off x="12151461" y="8963863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8" name="Connector 157"/>
          <p:cNvCxnSpPr/>
          <p:nvPr/>
        </p:nvCxnSpPr>
        <p:spPr>
          <a:xfrm flipV="1">
            <a:off x="16140074" y="8963863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0" name="Connector 159"/>
          <p:cNvCxnSpPr/>
          <p:nvPr/>
        </p:nvCxnSpPr>
        <p:spPr>
          <a:xfrm>
            <a:off x="3877970" y="10146182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1" name="Connector 160"/>
          <p:cNvCxnSpPr/>
          <p:nvPr/>
        </p:nvCxnSpPr>
        <p:spPr>
          <a:xfrm flipV="1">
            <a:off x="2248509" y="10719511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3" name="Connector 162"/>
          <p:cNvCxnSpPr/>
          <p:nvPr/>
        </p:nvCxnSpPr>
        <p:spPr>
          <a:xfrm>
            <a:off x="9792309" y="10146182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4" name="Connector 163"/>
          <p:cNvCxnSpPr/>
          <p:nvPr/>
        </p:nvCxnSpPr>
        <p:spPr>
          <a:xfrm flipV="1">
            <a:off x="3550615" y="10948111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6" name="Connector 165"/>
          <p:cNvCxnSpPr/>
          <p:nvPr/>
        </p:nvCxnSpPr>
        <p:spPr>
          <a:xfrm>
            <a:off x="13780922" y="10146182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7" name="Connector 166"/>
          <p:cNvCxnSpPr/>
          <p:nvPr/>
        </p:nvCxnSpPr>
        <p:spPr>
          <a:xfrm flipV="1">
            <a:off x="4022445" y="11176711"/>
            <a:ext cx="0" cy="9153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9" name="Connector 168"/>
          <p:cNvCxnSpPr/>
          <p:nvPr/>
        </p:nvCxnSpPr>
        <p:spPr>
          <a:xfrm>
            <a:off x="17297704" y="10146182"/>
            <a:ext cx="0" cy="11439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0" name="Connector 169"/>
          <p:cNvCxnSpPr/>
          <p:nvPr/>
        </p:nvCxnSpPr>
        <p:spPr>
          <a:xfrm flipV="1">
            <a:off x="5180076" y="11405311"/>
            <a:ext cx="0" cy="6867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2" name="Connector 171"/>
          <p:cNvCxnSpPr/>
          <p:nvPr/>
        </p:nvCxnSpPr>
        <p:spPr>
          <a:xfrm>
            <a:off x="18927165" y="10146182"/>
            <a:ext cx="0" cy="13725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3" name="Connector 172"/>
          <p:cNvCxnSpPr/>
          <p:nvPr/>
        </p:nvCxnSpPr>
        <p:spPr>
          <a:xfrm flipV="1">
            <a:off x="5651906" y="11633911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5" name="Connector 174"/>
          <p:cNvCxnSpPr/>
          <p:nvPr/>
        </p:nvCxnSpPr>
        <p:spPr>
          <a:xfrm>
            <a:off x="3550615" y="12816230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6" name="Connector 175"/>
          <p:cNvCxnSpPr/>
          <p:nvPr/>
        </p:nvCxnSpPr>
        <p:spPr>
          <a:xfrm>
            <a:off x="5180076" y="12816230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7" name="Connector 176"/>
          <p:cNvCxnSpPr/>
          <p:nvPr/>
        </p:nvCxnSpPr>
        <p:spPr>
          <a:xfrm flipV="1">
            <a:off x="21910852" y="13389559"/>
            <a:ext cx="0" cy="458114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8" name="Connector 177"/>
          <p:cNvCxnSpPr/>
          <p:nvPr/>
        </p:nvCxnSpPr>
        <p:spPr>
          <a:xfrm flipV="1">
            <a:off x="24807672" y="13389559"/>
            <a:ext cx="0" cy="1345082"/>
          </a:xfrm>
          <a:prstGeom prst="line">
            <a:avLst/>
          </a:prstGeom>
          <a:ln w="8890">
            <a:solidFill>
              <a:srgbClr val="000000"/>
            </a:solidFill>
            <a:tailEnd type="diamon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0" name="Rounded Rectangle 179"/>
          <p:cNvSpPr/>
          <p:nvPr/>
        </p:nvSpPr>
        <p:spPr>
          <a:xfrm>
            <a:off x="2203338" y="2062886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.58</a:t>
            </a:r>
          </a:p>
        </p:txBody>
      </p:sp>
      <p:sp>
        <p:nvSpPr>
          <p:cNvPr id="181" name="Rounded Rectangle 180"/>
          <p:cNvSpPr/>
          <p:nvPr/>
        </p:nvSpPr>
        <p:spPr>
          <a:xfrm>
            <a:off x="2203338" y="3818534"/>
            <a:ext cx="173736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(a).1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2675168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.17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2057400" y="3028492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10.0.0.25/29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3146999" y="3818534"/>
            <a:ext cx="173736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(c).9</a:t>
            </a:r>
          </a:p>
        </p:txBody>
      </p:sp>
      <p:sp>
        <p:nvSpPr>
          <p:cNvPr id="185" name="Rounded Rectangle 184"/>
          <p:cNvSpPr/>
          <p:nvPr/>
        </p:nvSpPr>
        <p:spPr>
          <a:xfrm>
            <a:off x="3556284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3447288" y="3028492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10.0.0.33/29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4911425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.18</a:t>
            </a:r>
          </a:p>
        </p:txBody>
      </p:sp>
      <p:sp>
        <p:nvSpPr>
          <p:cNvPr id="188" name="Rounded Rectangle 187"/>
          <p:cNvSpPr/>
          <p:nvPr/>
        </p:nvSpPr>
        <p:spPr>
          <a:xfrm>
            <a:off x="5320710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.34</a:t>
            </a:r>
          </a:p>
        </p:txBody>
      </p:sp>
      <p:sp>
        <p:nvSpPr>
          <p:cNvPr id="189" name="Rounded Rectangle 188"/>
          <p:cNvSpPr/>
          <p:nvPr/>
        </p:nvSpPr>
        <p:spPr>
          <a:xfrm>
            <a:off x="5778642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</a:t>
            </a:r>
          </a:p>
        </p:txBody>
      </p:sp>
      <p:sp>
        <p:nvSpPr>
          <p:cNvPr id="190" name="Rounded Rectangle 189"/>
          <p:cNvSpPr/>
          <p:nvPr/>
        </p:nvSpPr>
        <p:spPr>
          <a:xfrm>
            <a:off x="6250472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.42</a:t>
            </a:r>
          </a:p>
        </p:txBody>
      </p:sp>
      <p:sp>
        <p:nvSpPr>
          <p:cNvPr id="191" name="Rounded Rectangle 190"/>
          <p:cNvSpPr/>
          <p:nvPr/>
        </p:nvSpPr>
        <p:spPr>
          <a:xfrm>
            <a:off x="6722303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</a:t>
            </a:r>
          </a:p>
        </p:txBody>
      </p:sp>
      <p:sp>
        <p:nvSpPr>
          <p:cNvPr id="192" name="Rounded Rectangle 191"/>
          <p:cNvSpPr/>
          <p:nvPr/>
        </p:nvSpPr>
        <p:spPr>
          <a:xfrm>
            <a:off x="7194133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.50</a:t>
            </a:r>
          </a:p>
        </p:txBody>
      </p:sp>
      <p:sp>
        <p:nvSpPr>
          <p:cNvPr id="193" name="Rounded Rectangle 192"/>
          <p:cNvSpPr/>
          <p:nvPr/>
        </p:nvSpPr>
        <p:spPr>
          <a:xfrm>
            <a:off x="8351763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</a:t>
            </a:r>
          </a:p>
        </p:txBody>
      </p:sp>
      <p:sp>
        <p:nvSpPr>
          <p:cNvPr id="194" name="Rounded Rectangle 193"/>
          <p:cNvSpPr/>
          <p:nvPr/>
        </p:nvSpPr>
        <p:spPr>
          <a:xfrm>
            <a:off x="8823594" y="3818534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(e).17</a:t>
            </a:r>
          </a:p>
        </p:txBody>
      </p:sp>
      <p:sp>
        <p:nvSpPr>
          <p:cNvPr id="195" name="Rounded Rectangle 194"/>
          <p:cNvSpPr/>
          <p:nvPr/>
        </p:nvSpPr>
        <p:spPr>
          <a:xfrm>
            <a:off x="8823594" y="3884371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(f).20</a:t>
            </a:r>
          </a:p>
        </p:txBody>
      </p:sp>
      <p:sp>
        <p:nvSpPr>
          <p:cNvPr id="196" name="Rounded Rectangle 195"/>
          <p:cNvSpPr/>
          <p:nvPr/>
        </p:nvSpPr>
        <p:spPr>
          <a:xfrm>
            <a:off x="9295424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.25</a:t>
            </a:r>
          </a:p>
        </p:txBody>
      </p:sp>
      <p:sp>
        <p:nvSpPr>
          <p:cNvPr id="197" name="Rounded Rectangle 196"/>
          <p:cNvSpPr/>
          <p:nvPr/>
        </p:nvSpPr>
        <p:spPr>
          <a:xfrm>
            <a:off x="9767255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.9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0924885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</a:t>
            </a:r>
          </a:p>
        </p:txBody>
      </p:sp>
      <p:sp>
        <p:nvSpPr>
          <p:cNvPr id="199" name="Rounded Rectangle 198"/>
          <p:cNvSpPr/>
          <p:nvPr/>
        </p:nvSpPr>
        <p:spPr>
          <a:xfrm>
            <a:off x="11396715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.17</a:t>
            </a:r>
          </a:p>
        </p:txBody>
      </p:sp>
      <p:sp>
        <p:nvSpPr>
          <p:cNvPr id="200" name="Rounded Rectangle 199"/>
          <p:cNvSpPr/>
          <p:nvPr/>
        </p:nvSpPr>
        <p:spPr>
          <a:xfrm>
            <a:off x="11868546" y="381853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.25</a:t>
            </a:r>
          </a:p>
        </p:txBody>
      </p:sp>
      <p:sp>
        <p:nvSpPr>
          <p:cNvPr id="201" name="Rounded Rectangle 200"/>
          <p:cNvSpPr/>
          <p:nvPr/>
        </p:nvSpPr>
        <p:spPr>
          <a:xfrm>
            <a:off x="12340376" y="3818534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.9</a:t>
            </a:r>
          </a:p>
        </p:txBody>
      </p:sp>
      <p:sp>
        <p:nvSpPr>
          <p:cNvPr id="202" name="Rounded Rectangle 201"/>
          <p:cNvSpPr/>
          <p:nvPr/>
        </p:nvSpPr>
        <p:spPr>
          <a:xfrm>
            <a:off x="10924885" y="302849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.57</a:t>
            </a:r>
          </a:p>
        </p:txBody>
      </p:sp>
      <p:sp>
        <p:nvSpPr>
          <p:cNvPr id="203" name="Rounded Rectangle 202"/>
          <p:cNvSpPr/>
          <p:nvPr/>
        </p:nvSpPr>
        <p:spPr>
          <a:xfrm>
            <a:off x="2265883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.65</a:t>
            </a:r>
          </a:p>
        </p:txBody>
      </p:sp>
      <p:sp>
        <p:nvSpPr>
          <p:cNvPr id="204" name="Rounded Rectangle 203"/>
          <p:cNvSpPr/>
          <p:nvPr/>
        </p:nvSpPr>
        <p:spPr>
          <a:xfrm>
            <a:off x="2737713" y="9356140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</a:t>
            </a:r>
          </a:p>
        </p:txBody>
      </p:sp>
      <p:sp>
        <p:nvSpPr>
          <p:cNvPr id="205" name="Rounded Rectangle 204"/>
          <p:cNvSpPr/>
          <p:nvPr/>
        </p:nvSpPr>
        <p:spPr>
          <a:xfrm>
            <a:off x="5201107" y="9356140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(d).18</a:t>
            </a:r>
          </a:p>
        </p:txBody>
      </p:sp>
      <p:sp>
        <p:nvSpPr>
          <p:cNvPr id="206" name="Rounded Rectangle 205"/>
          <p:cNvSpPr/>
          <p:nvPr/>
        </p:nvSpPr>
        <p:spPr>
          <a:xfrm>
            <a:off x="5798027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.66</a:t>
            </a:r>
          </a:p>
        </p:txBody>
      </p:sp>
      <p:sp>
        <p:nvSpPr>
          <p:cNvPr id="207" name="Rounded Rectangle 206"/>
          <p:cNvSpPr/>
          <p:nvPr/>
        </p:nvSpPr>
        <p:spPr>
          <a:xfrm>
            <a:off x="6179515" y="9356140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10.0.0.81/29</a:t>
            </a:r>
          </a:p>
        </p:txBody>
      </p:sp>
      <p:sp>
        <p:nvSpPr>
          <p:cNvPr id="208" name="Rounded Rectangle 207"/>
          <p:cNvSpPr/>
          <p:nvPr/>
        </p:nvSpPr>
        <p:spPr>
          <a:xfrm>
            <a:off x="6999549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.17</a:t>
            </a:r>
          </a:p>
        </p:txBody>
      </p:sp>
      <p:sp>
        <p:nvSpPr>
          <p:cNvPr id="209" name="Rounded Rectangle 208"/>
          <p:cNvSpPr/>
          <p:nvPr/>
        </p:nvSpPr>
        <p:spPr>
          <a:xfrm>
            <a:off x="7520025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.49</a:t>
            </a:r>
          </a:p>
        </p:txBody>
      </p:sp>
      <p:sp>
        <p:nvSpPr>
          <p:cNvPr id="210" name="Rounded Rectangle 209"/>
          <p:cNvSpPr/>
          <p:nvPr/>
        </p:nvSpPr>
        <p:spPr>
          <a:xfrm>
            <a:off x="7887614" y="9356140"/>
            <a:ext cx="45171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10.0.0.41/29</a:t>
            </a:r>
          </a:p>
        </p:txBody>
      </p:sp>
      <p:sp>
        <p:nvSpPr>
          <p:cNvPr id="211" name="Rounded Rectangle 210"/>
          <p:cNvSpPr/>
          <p:nvPr/>
        </p:nvSpPr>
        <p:spPr>
          <a:xfrm>
            <a:off x="8686800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.33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9816632" y="9356140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</a:t>
            </a:r>
          </a:p>
        </p:txBody>
      </p:sp>
      <p:sp>
        <p:nvSpPr>
          <p:cNvPr id="213" name="Rounded Rectangle 212"/>
          <p:cNvSpPr/>
          <p:nvPr/>
        </p:nvSpPr>
        <p:spPr>
          <a:xfrm>
            <a:off x="10288463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.26</a:t>
            </a:r>
          </a:p>
        </p:txBody>
      </p:sp>
      <p:sp>
        <p:nvSpPr>
          <p:cNvPr id="214" name="Rounded Rectangle 213"/>
          <p:cNvSpPr/>
          <p:nvPr/>
        </p:nvSpPr>
        <p:spPr>
          <a:xfrm>
            <a:off x="9816632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.34</a:t>
            </a:r>
          </a:p>
        </p:txBody>
      </p:sp>
      <p:sp>
        <p:nvSpPr>
          <p:cNvPr id="215" name="Rounded Rectangle 214"/>
          <p:cNvSpPr/>
          <p:nvPr/>
        </p:nvSpPr>
        <p:spPr>
          <a:xfrm>
            <a:off x="10760293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.49</a:t>
            </a:r>
          </a:p>
        </p:txBody>
      </p:sp>
      <p:sp>
        <p:nvSpPr>
          <p:cNvPr id="216" name="Rounded Rectangle 215"/>
          <p:cNvSpPr/>
          <p:nvPr/>
        </p:nvSpPr>
        <p:spPr>
          <a:xfrm>
            <a:off x="11232123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.57</a:t>
            </a:r>
          </a:p>
        </p:txBody>
      </p:sp>
      <p:sp>
        <p:nvSpPr>
          <p:cNvPr id="217" name="Rounded Rectangle 216"/>
          <p:cNvSpPr/>
          <p:nvPr/>
        </p:nvSpPr>
        <p:spPr>
          <a:xfrm>
            <a:off x="11703954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.65</a:t>
            </a:r>
          </a:p>
        </p:txBody>
      </p:sp>
      <p:sp>
        <p:nvSpPr>
          <p:cNvPr id="218" name="Rounded Rectangle 217"/>
          <p:cNvSpPr/>
          <p:nvPr/>
        </p:nvSpPr>
        <p:spPr>
          <a:xfrm>
            <a:off x="12175784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.73</a:t>
            </a:r>
          </a:p>
        </p:txBody>
      </p:sp>
      <p:sp>
        <p:nvSpPr>
          <p:cNvPr id="219" name="Rounded Rectangle 218"/>
          <p:cNvSpPr/>
          <p:nvPr/>
        </p:nvSpPr>
        <p:spPr>
          <a:xfrm>
            <a:off x="12647615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.19</a:t>
            </a:r>
          </a:p>
        </p:txBody>
      </p:sp>
      <p:sp>
        <p:nvSpPr>
          <p:cNvPr id="220" name="Rounded Rectangle 219"/>
          <p:cNvSpPr/>
          <p:nvPr/>
        </p:nvSpPr>
        <p:spPr>
          <a:xfrm>
            <a:off x="13805245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.10</a:t>
            </a:r>
          </a:p>
        </p:txBody>
      </p:sp>
      <p:sp>
        <p:nvSpPr>
          <p:cNvPr id="221" name="Rounded Rectangle 220"/>
          <p:cNvSpPr/>
          <p:nvPr/>
        </p:nvSpPr>
        <p:spPr>
          <a:xfrm>
            <a:off x="14277075" y="9356140"/>
            <a:ext cx="208483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(e).18</a:t>
            </a:r>
          </a:p>
        </p:txBody>
      </p:sp>
      <p:sp>
        <p:nvSpPr>
          <p:cNvPr id="222" name="Rounded Rectangle 221"/>
          <p:cNvSpPr/>
          <p:nvPr/>
        </p:nvSpPr>
        <p:spPr>
          <a:xfrm>
            <a:off x="13805245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.42</a:t>
            </a:r>
          </a:p>
        </p:txBody>
      </p:sp>
      <p:sp>
        <p:nvSpPr>
          <p:cNvPr id="223" name="Rounded Rectangle 222"/>
          <p:cNvSpPr/>
          <p:nvPr/>
        </p:nvSpPr>
        <p:spPr>
          <a:xfrm>
            <a:off x="14748906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.50</a:t>
            </a:r>
          </a:p>
        </p:txBody>
      </p:sp>
      <p:sp>
        <p:nvSpPr>
          <p:cNvPr id="224" name="Rounded Rectangle 223"/>
          <p:cNvSpPr/>
          <p:nvPr/>
        </p:nvSpPr>
        <p:spPr>
          <a:xfrm>
            <a:off x="15220736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.58</a:t>
            </a:r>
          </a:p>
        </p:txBody>
      </p:sp>
      <p:sp>
        <p:nvSpPr>
          <p:cNvPr id="225" name="Rounded Rectangle 224"/>
          <p:cNvSpPr/>
          <p:nvPr/>
        </p:nvSpPr>
        <p:spPr>
          <a:xfrm>
            <a:off x="15692567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.66</a:t>
            </a:r>
          </a:p>
        </p:txBody>
      </p:sp>
      <p:sp>
        <p:nvSpPr>
          <p:cNvPr id="226" name="Rounded Rectangle 225"/>
          <p:cNvSpPr/>
          <p:nvPr/>
        </p:nvSpPr>
        <p:spPr>
          <a:xfrm>
            <a:off x="16164397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.74</a:t>
            </a:r>
          </a:p>
        </p:txBody>
      </p:sp>
      <p:sp>
        <p:nvSpPr>
          <p:cNvPr id="227" name="Rounded Rectangle 226"/>
          <p:cNvSpPr/>
          <p:nvPr/>
        </p:nvSpPr>
        <p:spPr>
          <a:xfrm>
            <a:off x="17322027" y="9356140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</a:t>
            </a:r>
          </a:p>
        </p:txBody>
      </p:sp>
      <p:sp>
        <p:nvSpPr>
          <p:cNvPr id="228" name="Rounded Rectangle 227"/>
          <p:cNvSpPr/>
          <p:nvPr/>
        </p:nvSpPr>
        <p:spPr>
          <a:xfrm>
            <a:off x="17793858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.26</a:t>
            </a:r>
          </a:p>
        </p:txBody>
      </p:sp>
      <p:sp>
        <p:nvSpPr>
          <p:cNvPr id="229" name="Rounded Rectangle 228"/>
          <p:cNvSpPr/>
          <p:nvPr/>
        </p:nvSpPr>
        <p:spPr>
          <a:xfrm>
            <a:off x="17322027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.33</a:t>
            </a:r>
          </a:p>
        </p:txBody>
      </p:sp>
      <p:sp>
        <p:nvSpPr>
          <p:cNvPr id="230" name="Rounded Rectangle 229"/>
          <p:cNvSpPr/>
          <p:nvPr/>
        </p:nvSpPr>
        <p:spPr>
          <a:xfrm>
            <a:off x="18951488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.10</a:t>
            </a:r>
          </a:p>
        </p:txBody>
      </p:sp>
      <p:sp>
        <p:nvSpPr>
          <p:cNvPr id="231" name="Rounded Rectangle 230"/>
          <p:cNvSpPr/>
          <p:nvPr/>
        </p:nvSpPr>
        <p:spPr>
          <a:xfrm>
            <a:off x="19423319" y="935614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.18</a:t>
            </a:r>
          </a:p>
        </p:txBody>
      </p:sp>
      <p:sp>
        <p:nvSpPr>
          <p:cNvPr id="232" name="Rounded Rectangle 231"/>
          <p:cNvSpPr/>
          <p:nvPr/>
        </p:nvSpPr>
        <p:spPr>
          <a:xfrm>
            <a:off x="18951488" y="10146182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.41</a:t>
            </a:r>
          </a:p>
        </p:txBody>
      </p:sp>
      <p:sp>
        <p:nvSpPr>
          <p:cNvPr id="233" name="Rounded Rectangle 232"/>
          <p:cNvSpPr/>
          <p:nvPr/>
        </p:nvSpPr>
        <p:spPr>
          <a:xfrm>
            <a:off x="2286731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.57</a:t>
            </a:r>
          </a:p>
        </p:txBody>
      </p:sp>
      <p:sp>
        <p:nvSpPr>
          <p:cNvPr id="234" name="Rounded Rectangle 233"/>
          <p:cNvSpPr/>
          <p:nvPr/>
        </p:nvSpPr>
        <p:spPr>
          <a:xfrm>
            <a:off x="3574938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.33</a:t>
            </a:r>
          </a:p>
        </p:txBody>
      </p:sp>
      <p:sp>
        <p:nvSpPr>
          <p:cNvPr id="235" name="Rounded Rectangle 234"/>
          <p:cNvSpPr/>
          <p:nvPr/>
        </p:nvSpPr>
        <p:spPr>
          <a:xfrm>
            <a:off x="4046768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.41</a:t>
            </a:r>
          </a:p>
        </p:txBody>
      </p:sp>
      <p:sp>
        <p:nvSpPr>
          <p:cNvPr id="236" name="Rounded Rectangle 235"/>
          <p:cNvSpPr/>
          <p:nvPr/>
        </p:nvSpPr>
        <p:spPr>
          <a:xfrm>
            <a:off x="3574938" y="1281623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.27</a:t>
            </a:r>
          </a:p>
        </p:txBody>
      </p:sp>
      <p:sp>
        <p:nvSpPr>
          <p:cNvPr id="237" name="Rounded Rectangle 236"/>
          <p:cNvSpPr/>
          <p:nvPr/>
        </p:nvSpPr>
        <p:spPr>
          <a:xfrm>
            <a:off x="5204399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.34</a:t>
            </a:r>
          </a:p>
        </p:txBody>
      </p:sp>
      <p:sp>
        <p:nvSpPr>
          <p:cNvPr id="238" name="Rounded Rectangle 237"/>
          <p:cNvSpPr/>
          <p:nvPr/>
        </p:nvSpPr>
        <p:spPr>
          <a:xfrm>
            <a:off x="5676229" y="12026188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.42</a:t>
            </a:r>
          </a:p>
        </p:txBody>
      </p:sp>
      <p:sp>
        <p:nvSpPr>
          <p:cNvPr id="239" name="Rounded Rectangle 238"/>
          <p:cNvSpPr/>
          <p:nvPr/>
        </p:nvSpPr>
        <p:spPr>
          <a:xfrm>
            <a:off x="5204399" y="12816230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.28</a:t>
            </a:r>
          </a:p>
        </p:txBody>
      </p:sp>
      <p:sp>
        <p:nvSpPr>
          <p:cNvPr id="240" name="Rounded Rectangle 239"/>
          <p:cNvSpPr/>
          <p:nvPr/>
        </p:nvSpPr>
        <p:spPr>
          <a:xfrm>
            <a:off x="21931701" y="13781836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.26</a:t>
            </a:r>
          </a:p>
        </p:txBody>
      </p:sp>
      <p:sp>
        <p:nvSpPr>
          <p:cNvPr id="241" name="Rounded Rectangle 240"/>
          <p:cNvSpPr/>
          <p:nvPr/>
        </p:nvSpPr>
        <p:spPr>
          <a:xfrm>
            <a:off x="22368784" y="13781836"/>
            <a:ext cx="69494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.3</a:t>
            </a:r>
          </a:p>
        </p:txBody>
      </p:sp>
      <p:sp>
        <p:nvSpPr>
          <p:cNvPr id="242" name="Rounded Rectangle 241"/>
          <p:cNvSpPr/>
          <p:nvPr/>
        </p:nvSpPr>
        <p:spPr>
          <a:xfrm>
            <a:off x="24821570" y="14668804"/>
            <a:ext cx="104241" cy="65836"/>
          </a:xfrm>
          <a:prstGeom prst="roundRect">
            <a:avLst>
              <a:gd name="adj" fmla="val 0"/>
            </a:avLst>
          </a:prstGeom>
          <a:noFill/>
          <a:ln w="952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 tIns="0" bIns="0" lIns="0" rIns="0"/>
          <a:lstStyle/>
          <a:p>
            <a:pPr algn="l">
              <a:defRPr sz="600">
                <a:solidFill>
                  <a:srgbClr val="000000"/>
                </a:solidFill>
                <a:latin typeface="Calibri"/>
              </a:defRPr>
            </a:pPr>
            <a:r>
              <a:t>.25</a:t>
            </a:r>
          </a:p>
        </p:txBody>
      </p:sp>
      <p:cxnSp>
        <p:nvCxnSpPr>
          <p:cNvPr id="243" name="Connector 242"/>
          <p:cNvCxnSpPr/>
          <p:nvPr/>
        </p:nvCxnSpPr>
        <p:spPr>
          <a:xfrm flipV="1">
            <a:off x="2179015" y="3505809"/>
            <a:ext cx="42092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4" name="Connector 243"/>
          <p:cNvCxnSpPr/>
          <p:nvPr/>
        </p:nvCxnSpPr>
        <p:spPr>
          <a:xfrm flipH="1" flipV="1">
            <a:off x="2599944" y="3505809"/>
            <a:ext cx="5090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5" name="Connector 244"/>
          <p:cNvCxnSpPr/>
          <p:nvPr/>
        </p:nvCxnSpPr>
        <p:spPr>
          <a:xfrm>
            <a:off x="2179015" y="3160166"/>
            <a:ext cx="42092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6" name="Connector 245"/>
          <p:cNvCxnSpPr/>
          <p:nvPr/>
        </p:nvCxnSpPr>
        <p:spPr>
          <a:xfrm flipH="1">
            <a:off x="2599944" y="3160166"/>
            <a:ext cx="326135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7" name="Connector 246"/>
          <p:cNvCxnSpPr/>
          <p:nvPr/>
        </p:nvCxnSpPr>
        <p:spPr>
          <a:xfrm flipH="1" flipV="1">
            <a:off x="2599944" y="3505809"/>
            <a:ext cx="522732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8" name="Connector 247"/>
          <p:cNvCxnSpPr/>
          <p:nvPr/>
        </p:nvCxnSpPr>
        <p:spPr>
          <a:xfrm flipH="1" flipV="1">
            <a:off x="2599944" y="3505809"/>
            <a:ext cx="94244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9" name="Connector 248"/>
          <p:cNvCxnSpPr/>
          <p:nvPr/>
        </p:nvCxnSpPr>
        <p:spPr>
          <a:xfrm flipH="1">
            <a:off x="3371088" y="3160166"/>
            <a:ext cx="197815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0" name="Connector 249"/>
          <p:cNvCxnSpPr/>
          <p:nvPr/>
        </p:nvCxnSpPr>
        <p:spPr>
          <a:xfrm>
            <a:off x="3912717" y="9487814"/>
            <a:ext cx="141091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1" name="Connector 250"/>
          <p:cNvCxnSpPr/>
          <p:nvPr/>
        </p:nvCxnSpPr>
        <p:spPr>
          <a:xfrm flipV="1">
            <a:off x="3877970" y="9833457"/>
            <a:ext cx="1445666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2" name="Connector 251"/>
          <p:cNvCxnSpPr/>
          <p:nvPr/>
        </p:nvCxnSpPr>
        <p:spPr>
          <a:xfrm>
            <a:off x="4590288" y="9487814"/>
            <a:ext cx="733348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3" name="Connector 252"/>
          <p:cNvCxnSpPr/>
          <p:nvPr/>
        </p:nvCxnSpPr>
        <p:spPr>
          <a:xfrm>
            <a:off x="5166360" y="9487814"/>
            <a:ext cx="157276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4" name="Connector 253"/>
          <p:cNvCxnSpPr/>
          <p:nvPr/>
        </p:nvCxnSpPr>
        <p:spPr>
          <a:xfrm flipH="1">
            <a:off x="5323636" y="9487814"/>
            <a:ext cx="436169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5" name="Connector 254"/>
          <p:cNvCxnSpPr/>
          <p:nvPr/>
        </p:nvCxnSpPr>
        <p:spPr>
          <a:xfrm flipH="1">
            <a:off x="5323636" y="9487814"/>
            <a:ext cx="925373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6" name="Connector 255"/>
          <p:cNvCxnSpPr/>
          <p:nvPr/>
        </p:nvCxnSpPr>
        <p:spPr>
          <a:xfrm flipH="1">
            <a:off x="5323636" y="9487814"/>
            <a:ext cx="1655064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7" name="Connector 256"/>
          <p:cNvCxnSpPr/>
          <p:nvPr/>
        </p:nvCxnSpPr>
        <p:spPr>
          <a:xfrm flipH="1">
            <a:off x="5323636" y="9487814"/>
            <a:ext cx="2161642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8" name="Connector 257"/>
          <p:cNvCxnSpPr/>
          <p:nvPr/>
        </p:nvCxnSpPr>
        <p:spPr>
          <a:xfrm flipH="1">
            <a:off x="7154265" y="9487814"/>
            <a:ext cx="83759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9" name="Connector 258"/>
          <p:cNvCxnSpPr/>
          <p:nvPr/>
        </p:nvCxnSpPr>
        <p:spPr>
          <a:xfrm flipH="1">
            <a:off x="7154265" y="9487814"/>
            <a:ext cx="1515161" cy="246888"/>
          </a:xfrm>
          <a:prstGeom prst="line">
            <a:avLst/>
          </a:prstGeom>
          <a:ln w="8890">
            <a:solidFill>
              <a:srgbClr val="604A7B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